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8" r:id="rId2"/>
    <p:sldId id="26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71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0E3817-98DD-4FDC-B0FA-88F8889AB9A1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E6EF0B6-F79E-4239-B049-929BCC09DC09}">
      <dgm:prSet custT="1"/>
      <dgm:spPr/>
      <dgm:t>
        <a:bodyPr/>
        <a:lstStyle/>
        <a:p>
          <a:r>
            <a:rPr lang="pl-PL" sz="2400" dirty="0" err="1"/>
            <a:t>Institute</a:t>
          </a:r>
          <a:r>
            <a:rPr lang="pl-PL" sz="2400" dirty="0"/>
            <a:t> of English </a:t>
          </a:r>
          <a:r>
            <a:rPr lang="pl-PL" sz="2400" dirty="0" err="1"/>
            <a:t>Studies</a:t>
          </a:r>
          <a:endParaRPr lang="en-US" sz="2400" dirty="0"/>
        </a:p>
      </dgm:t>
    </dgm:pt>
    <dgm:pt modelId="{4471A04C-05CD-40E9-89CD-DF7AAB4B9AA9}" type="parTrans" cxnId="{6D26E4A4-EAC8-4190-A158-69BF1265C83C}">
      <dgm:prSet/>
      <dgm:spPr/>
      <dgm:t>
        <a:bodyPr/>
        <a:lstStyle/>
        <a:p>
          <a:endParaRPr lang="en-US"/>
        </a:p>
      </dgm:t>
    </dgm:pt>
    <dgm:pt modelId="{F3C30C81-D461-40BE-9993-0881934D66A9}" type="sibTrans" cxnId="{6D26E4A4-EAC8-4190-A158-69BF1265C83C}">
      <dgm:prSet/>
      <dgm:spPr/>
      <dgm:t>
        <a:bodyPr/>
        <a:lstStyle/>
        <a:p>
          <a:endParaRPr lang="en-US"/>
        </a:p>
      </dgm:t>
    </dgm:pt>
    <dgm:pt modelId="{5E699D97-7988-4FC1-8CEF-E3FDB2928555}">
      <dgm:prSet custT="1"/>
      <dgm:spPr/>
      <dgm:t>
        <a:bodyPr/>
        <a:lstStyle/>
        <a:p>
          <a:r>
            <a:rPr lang="pl-PL" sz="2400" dirty="0" err="1"/>
            <a:t>Institute</a:t>
          </a:r>
          <a:r>
            <a:rPr lang="pl-PL" sz="2400" dirty="0"/>
            <a:t> of Romance </a:t>
          </a:r>
          <a:r>
            <a:rPr lang="pl-PL" sz="2400" dirty="0" err="1"/>
            <a:t>Studies</a:t>
          </a:r>
          <a:r>
            <a:rPr lang="pl-PL" sz="2400" dirty="0"/>
            <a:t> </a:t>
          </a:r>
          <a:br>
            <a:rPr lang="pl-PL" sz="2400" dirty="0"/>
          </a:br>
          <a:r>
            <a:rPr lang="pl-PL" sz="2400" dirty="0"/>
            <a:t>(French, </a:t>
          </a:r>
          <a:r>
            <a:rPr lang="pl-PL" sz="2400" dirty="0" err="1"/>
            <a:t>Italian</a:t>
          </a:r>
          <a:r>
            <a:rPr lang="pl-PL" sz="2400" dirty="0"/>
            <a:t>, Spanish, </a:t>
          </a:r>
          <a:r>
            <a:rPr lang="pl-PL" sz="2400" dirty="0" err="1"/>
            <a:t>Portuguese</a:t>
          </a:r>
          <a:r>
            <a:rPr lang="pl-PL" sz="2400" dirty="0"/>
            <a:t>)</a:t>
          </a:r>
          <a:endParaRPr lang="en-US" sz="2400" dirty="0"/>
        </a:p>
      </dgm:t>
    </dgm:pt>
    <dgm:pt modelId="{0F174142-85B4-4B86-925B-6093EE69555C}" type="parTrans" cxnId="{3AB5D8A9-A047-4576-BE4D-B6949764D1A4}">
      <dgm:prSet/>
      <dgm:spPr/>
      <dgm:t>
        <a:bodyPr/>
        <a:lstStyle/>
        <a:p>
          <a:endParaRPr lang="en-US"/>
        </a:p>
      </dgm:t>
    </dgm:pt>
    <dgm:pt modelId="{0C8E0BF7-B8DA-4C21-83C7-794792874679}" type="sibTrans" cxnId="{3AB5D8A9-A047-4576-BE4D-B6949764D1A4}">
      <dgm:prSet/>
      <dgm:spPr/>
      <dgm:t>
        <a:bodyPr/>
        <a:lstStyle/>
        <a:p>
          <a:endParaRPr lang="en-US"/>
        </a:p>
      </dgm:t>
    </dgm:pt>
    <dgm:pt modelId="{CA85F038-5212-4219-9E6A-3D69346B3454}">
      <dgm:prSet custT="1"/>
      <dgm:spPr/>
      <dgm:t>
        <a:bodyPr/>
        <a:lstStyle/>
        <a:p>
          <a:r>
            <a:rPr lang="pl-PL" sz="2400" dirty="0" err="1"/>
            <a:t>Institute</a:t>
          </a:r>
          <a:r>
            <a:rPr lang="pl-PL" sz="2400" dirty="0"/>
            <a:t> of Slavic </a:t>
          </a:r>
          <a:r>
            <a:rPr lang="pl-PL" sz="2400" dirty="0" err="1"/>
            <a:t>Studies</a:t>
          </a:r>
          <a:r>
            <a:rPr lang="pl-PL" sz="2400" dirty="0"/>
            <a:t> </a:t>
          </a:r>
          <a:br>
            <a:rPr lang="pl-PL" sz="2400" dirty="0"/>
          </a:br>
          <a:r>
            <a:rPr lang="pl-PL" sz="2400" dirty="0"/>
            <a:t>(Czech, </a:t>
          </a:r>
          <a:r>
            <a:rPr lang="pl-PL" sz="2400" dirty="0" err="1"/>
            <a:t>Ukrainian</a:t>
          </a:r>
          <a:r>
            <a:rPr lang="pl-PL" sz="2400" dirty="0"/>
            <a:t>, </a:t>
          </a:r>
          <a:r>
            <a:rPr lang="pl-PL" sz="2400" dirty="0" err="1"/>
            <a:t>Serbian</a:t>
          </a:r>
          <a:r>
            <a:rPr lang="pl-PL" sz="2400" dirty="0"/>
            <a:t>, Russian, </a:t>
          </a:r>
          <a:r>
            <a:rPr lang="pl-PL" sz="2400" dirty="0" err="1"/>
            <a:t>Macedonian</a:t>
          </a:r>
          <a:r>
            <a:rPr lang="pl-PL" sz="2400" dirty="0"/>
            <a:t>, </a:t>
          </a:r>
          <a:r>
            <a:rPr lang="pl-PL" sz="2400" dirty="0" err="1"/>
            <a:t>Croatian</a:t>
          </a:r>
          <a:r>
            <a:rPr lang="pl-PL" sz="2400" dirty="0"/>
            <a:t>)</a:t>
          </a:r>
          <a:endParaRPr lang="en-US" sz="2400" dirty="0"/>
        </a:p>
      </dgm:t>
    </dgm:pt>
    <dgm:pt modelId="{810A4E54-4062-45DF-A663-23F5D21C12FD}" type="parTrans" cxnId="{45345A6F-0DC9-4BB7-AA7A-F71FF343A93D}">
      <dgm:prSet/>
      <dgm:spPr/>
      <dgm:t>
        <a:bodyPr/>
        <a:lstStyle/>
        <a:p>
          <a:endParaRPr lang="en-US"/>
        </a:p>
      </dgm:t>
    </dgm:pt>
    <dgm:pt modelId="{29D54990-8893-4E54-87D5-CA72DF333A51}" type="sibTrans" cxnId="{45345A6F-0DC9-4BB7-AA7A-F71FF343A93D}">
      <dgm:prSet/>
      <dgm:spPr/>
      <dgm:t>
        <a:bodyPr/>
        <a:lstStyle/>
        <a:p>
          <a:endParaRPr lang="en-US"/>
        </a:p>
      </dgm:t>
    </dgm:pt>
    <dgm:pt modelId="{6D573EA7-3C92-4F8B-9285-5505B0679E51}">
      <dgm:prSet custT="1"/>
      <dgm:spPr/>
      <dgm:t>
        <a:bodyPr/>
        <a:lstStyle/>
        <a:p>
          <a:r>
            <a:rPr lang="pl-PL" sz="2400" dirty="0" err="1"/>
            <a:t>Institute</a:t>
          </a:r>
          <a:r>
            <a:rPr lang="pl-PL" sz="2400" dirty="0"/>
            <a:t> of </a:t>
          </a:r>
          <a:r>
            <a:rPr lang="pl-PL" sz="2400" dirty="0" err="1"/>
            <a:t>Classical</a:t>
          </a:r>
          <a:r>
            <a:rPr lang="pl-PL" sz="2400" dirty="0"/>
            <a:t>, </a:t>
          </a:r>
          <a:r>
            <a:rPr lang="pl-PL" sz="2400" dirty="0" err="1"/>
            <a:t>Mediterranean</a:t>
          </a:r>
          <a:r>
            <a:rPr lang="pl-PL" sz="2400" dirty="0"/>
            <a:t> and </a:t>
          </a:r>
          <a:r>
            <a:rPr lang="pl-PL" sz="2400" dirty="0" err="1"/>
            <a:t>Oriental</a:t>
          </a:r>
          <a:r>
            <a:rPr lang="pl-PL" sz="2400" dirty="0"/>
            <a:t> </a:t>
          </a:r>
          <a:r>
            <a:rPr lang="pl-PL" sz="2400" dirty="0" err="1"/>
            <a:t>Studies</a:t>
          </a:r>
          <a:r>
            <a:rPr lang="pl-PL" sz="2400" dirty="0"/>
            <a:t> </a:t>
          </a:r>
          <a:br>
            <a:rPr lang="pl-PL" sz="2100" dirty="0"/>
          </a:br>
          <a:r>
            <a:rPr lang="pl-PL" sz="2000" dirty="0"/>
            <a:t>(</a:t>
          </a:r>
          <a:r>
            <a:rPr lang="pl-PL" sz="2000" dirty="0" err="1"/>
            <a:t>Latin</a:t>
          </a:r>
          <a:r>
            <a:rPr lang="pl-PL" sz="2000" dirty="0"/>
            <a:t>, Ancient Greek, Modern Greek, Hindi, </a:t>
          </a:r>
          <a:r>
            <a:rPr lang="pl-PL" sz="2000" dirty="0" err="1"/>
            <a:t>Arabic</a:t>
          </a:r>
          <a:r>
            <a:rPr lang="pl-PL" sz="2000" dirty="0"/>
            <a:t>, </a:t>
          </a:r>
          <a:r>
            <a:rPr lang="pl-PL" sz="2000" dirty="0" err="1"/>
            <a:t>Chinese</a:t>
          </a:r>
          <a:r>
            <a:rPr lang="pl-PL" sz="2000" dirty="0"/>
            <a:t>, </a:t>
          </a:r>
          <a:r>
            <a:rPr lang="pl-PL" sz="2000" dirty="0" err="1"/>
            <a:t>Korean</a:t>
          </a:r>
          <a:r>
            <a:rPr lang="pl-PL" sz="2000" dirty="0"/>
            <a:t>)</a:t>
          </a:r>
          <a:endParaRPr lang="en-US" sz="2000" dirty="0"/>
        </a:p>
      </dgm:t>
    </dgm:pt>
    <dgm:pt modelId="{7F205FC7-04F8-490A-B5C7-76310D0DF13C}" type="parTrans" cxnId="{286F1986-E30C-4E40-A704-4ABEC88488E2}">
      <dgm:prSet/>
      <dgm:spPr/>
      <dgm:t>
        <a:bodyPr/>
        <a:lstStyle/>
        <a:p>
          <a:endParaRPr lang="en-US"/>
        </a:p>
      </dgm:t>
    </dgm:pt>
    <dgm:pt modelId="{6830CAE2-620A-4D11-8DC6-2C59F9F42164}" type="sibTrans" cxnId="{286F1986-E30C-4E40-A704-4ABEC88488E2}">
      <dgm:prSet/>
      <dgm:spPr/>
      <dgm:t>
        <a:bodyPr/>
        <a:lstStyle/>
        <a:p>
          <a:endParaRPr lang="en-US"/>
        </a:p>
      </dgm:t>
    </dgm:pt>
    <dgm:pt modelId="{623C3401-04BB-4BEE-83EB-823598FA1F30}">
      <dgm:prSet custT="1"/>
      <dgm:spPr/>
      <dgm:t>
        <a:bodyPr/>
        <a:lstStyle/>
        <a:p>
          <a:r>
            <a:rPr lang="pl-PL" sz="2400" dirty="0"/>
            <a:t>Chair of Dutch </a:t>
          </a:r>
          <a:r>
            <a:rPr lang="pl-PL" sz="2400" dirty="0" err="1"/>
            <a:t>Studies</a:t>
          </a:r>
          <a:r>
            <a:rPr lang="pl-PL" sz="2400" dirty="0"/>
            <a:t> (Dutch, </a:t>
          </a:r>
          <a:r>
            <a:rPr lang="pl-PL" sz="2400" dirty="0" err="1"/>
            <a:t>Flemish</a:t>
          </a:r>
          <a:r>
            <a:rPr lang="pl-PL" sz="2400" dirty="0"/>
            <a:t>, Afrikaans)</a:t>
          </a:r>
          <a:endParaRPr lang="en-US" sz="2400" dirty="0"/>
        </a:p>
      </dgm:t>
    </dgm:pt>
    <dgm:pt modelId="{CF5B3DF6-4A26-498F-ABFA-41D17D016996}" type="parTrans" cxnId="{47951E7E-8932-42E8-AA21-CE3659FBA356}">
      <dgm:prSet/>
      <dgm:spPr/>
      <dgm:t>
        <a:bodyPr/>
        <a:lstStyle/>
        <a:p>
          <a:endParaRPr lang="en-US"/>
        </a:p>
      </dgm:t>
    </dgm:pt>
    <dgm:pt modelId="{793BBCDE-4BDD-4A1E-8216-C9C971D64DBC}" type="sibTrans" cxnId="{47951E7E-8932-42E8-AA21-CE3659FBA356}">
      <dgm:prSet/>
      <dgm:spPr/>
      <dgm:t>
        <a:bodyPr/>
        <a:lstStyle/>
        <a:p>
          <a:endParaRPr lang="en-US"/>
        </a:p>
      </dgm:t>
    </dgm:pt>
    <dgm:pt modelId="{A6B40338-4658-4D0A-A7EF-98DA2DE7CA7A}">
      <dgm:prSet custT="1"/>
      <dgm:spPr/>
      <dgm:t>
        <a:bodyPr/>
        <a:lstStyle/>
        <a:p>
          <a:r>
            <a:rPr lang="pl-PL" sz="2400" dirty="0"/>
            <a:t>Chair of </a:t>
          </a:r>
          <a:r>
            <a:rPr lang="pl-PL" sz="2400" dirty="0" err="1"/>
            <a:t>Jewish</a:t>
          </a:r>
          <a:r>
            <a:rPr lang="pl-PL" sz="2400" dirty="0"/>
            <a:t> </a:t>
          </a:r>
          <a:r>
            <a:rPr lang="pl-PL" sz="2400" dirty="0" err="1"/>
            <a:t>Studies</a:t>
          </a:r>
          <a:r>
            <a:rPr lang="pl-PL" sz="2400" dirty="0"/>
            <a:t> (</a:t>
          </a:r>
          <a:r>
            <a:rPr lang="pl-PL" sz="2400" dirty="0" err="1"/>
            <a:t>Hebrew</a:t>
          </a:r>
          <a:r>
            <a:rPr lang="pl-PL" sz="2400" dirty="0"/>
            <a:t>, </a:t>
          </a:r>
          <a:r>
            <a:rPr lang="pl-PL" sz="2400" dirty="0" err="1"/>
            <a:t>Yiddish</a:t>
          </a:r>
          <a:r>
            <a:rPr lang="pl-PL" sz="2400" dirty="0"/>
            <a:t>, </a:t>
          </a:r>
          <a:r>
            <a:rPr lang="pl-PL" sz="2400" dirty="0" err="1"/>
            <a:t>Sephardic</a:t>
          </a:r>
          <a:r>
            <a:rPr lang="pl-PL" sz="2400" dirty="0"/>
            <a:t>)</a:t>
          </a:r>
          <a:endParaRPr lang="en-US" sz="2400" dirty="0"/>
        </a:p>
      </dgm:t>
    </dgm:pt>
    <dgm:pt modelId="{2497A959-EBF1-449B-ACF5-7BA3CC74CEFE}" type="parTrans" cxnId="{47364C15-288D-46F4-8674-8BD4BE0658A6}">
      <dgm:prSet/>
      <dgm:spPr/>
      <dgm:t>
        <a:bodyPr/>
        <a:lstStyle/>
        <a:p>
          <a:endParaRPr lang="en-US"/>
        </a:p>
      </dgm:t>
    </dgm:pt>
    <dgm:pt modelId="{CB188A02-48CB-4240-9C0A-C1278EF36998}" type="sibTrans" cxnId="{47364C15-288D-46F4-8674-8BD4BE0658A6}">
      <dgm:prSet/>
      <dgm:spPr/>
      <dgm:t>
        <a:bodyPr/>
        <a:lstStyle/>
        <a:p>
          <a:endParaRPr lang="en-US"/>
        </a:p>
      </dgm:t>
    </dgm:pt>
    <dgm:pt modelId="{55CA5209-39DB-4C6F-B500-927C0CB049EF}" type="pres">
      <dgm:prSet presAssocID="{170E3817-98DD-4FDC-B0FA-88F8889AB9A1}" presName="diagram" presStyleCnt="0">
        <dgm:presLayoutVars>
          <dgm:dir/>
          <dgm:resizeHandles val="exact"/>
        </dgm:presLayoutVars>
      </dgm:prSet>
      <dgm:spPr/>
    </dgm:pt>
    <dgm:pt modelId="{C5B3BB0C-DCF1-4328-987F-B4AA5AE163AE}" type="pres">
      <dgm:prSet presAssocID="{8E6EF0B6-F79E-4239-B049-929BCC09DC09}" presName="node" presStyleLbl="node1" presStyleIdx="0" presStyleCnt="6">
        <dgm:presLayoutVars>
          <dgm:bulletEnabled val="1"/>
        </dgm:presLayoutVars>
      </dgm:prSet>
      <dgm:spPr/>
    </dgm:pt>
    <dgm:pt modelId="{F555EE58-89D3-412C-8DDE-B0694208A684}" type="pres">
      <dgm:prSet presAssocID="{F3C30C81-D461-40BE-9993-0881934D66A9}" presName="sibTrans" presStyleCnt="0"/>
      <dgm:spPr/>
    </dgm:pt>
    <dgm:pt modelId="{E101915D-5386-4709-857E-4D62D3F809E9}" type="pres">
      <dgm:prSet presAssocID="{5E699D97-7988-4FC1-8CEF-E3FDB2928555}" presName="node" presStyleLbl="node1" presStyleIdx="1" presStyleCnt="6">
        <dgm:presLayoutVars>
          <dgm:bulletEnabled val="1"/>
        </dgm:presLayoutVars>
      </dgm:prSet>
      <dgm:spPr/>
    </dgm:pt>
    <dgm:pt modelId="{CFC258A7-71AC-4458-9F68-87D79F467190}" type="pres">
      <dgm:prSet presAssocID="{0C8E0BF7-B8DA-4C21-83C7-794792874679}" presName="sibTrans" presStyleCnt="0"/>
      <dgm:spPr/>
    </dgm:pt>
    <dgm:pt modelId="{0DA99721-77A2-4AE9-B9EA-9D783841D017}" type="pres">
      <dgm:prSet presAssocID="{CA85F038-5212-4219-9E6A-3D69346B3454}" presName="node" presStyleLbl="node1" presStyleIdx="2" presStyleCnt="6">
        <dgm:presLayoutVars>
          <dgm:bulletEnabled val="1"/>
        </dgm:presLayoutVars>
      </dgm:prSet>
      <dgm:spPr/>
    </dgm:pt>
    <dgm:pt modelId="{5D2178F7-F18C-44FE-83FC-C039B2ACCB25}" type="pres">
      <dgm:prSet presAssocID="{29D54990-8893-4E54-87D5-CA72DF333A51}" presName="sibTrans" presStyleCnt="0"/>
      <dgm:spPr/>
    </dgm:pt>
    <dgm:pt modelId="{136055B3-4B0E-4488-AA24-04380310B1E0}" type="pres">
      <dgm:prSet presAssocID="{6D573EA7-3C92-4F8B-9285-5505B0679E51}" presName="node" presStyleLbl="node1" presStyleIdx="3" presStyleCnt="6">
        <dgm:presLayoutVars>
          <dgm:bulletEnabled val="1"/>
        </dgm:presLayoutVars>
      </dgm:prSet>
      <dgm:spPr/>
    </dgm:pt>
    <dgm:pt modelId="{DF9AB5E4-8DB3-4F86-972B-C2917767E31B}" type="pres">
      <dgm:prSet presAssocID="{6830CAE2-620A-4D11-8DC6-2C59F9F42164}" presName="sibTrans" presStyleCnt="0"/>
      <dgm:spPr/>
    </dgm:pt>
    <dgm:pt modelId="{5CD1062C-9888-4E06-A887-64810617D148}" type="pres">
      <dgm:prSet presAssocID="{623C3401-04BB-4BEE-83EB-823598FA1F30}" presName="node" presStyleLbl="node1" presStyleIdx="4" presStyleCnt="6">
        <dgm:presLayoutVars>
          <dgm:bulletEnabled val="1"/>
        </dgm:presLayoutVars>
      </dgm:prSet>
      <dgm:spPr/>
    </dgm:pt>
    <dgm:pt modelId="{E6D68D8A-15E2-47AA-A141-8800CA011C5E}" type="pres">
      <dgm:prSet presAssocID="{793BBCDE-4BDD-4A1E-8216-C9C971D64DBC}" presName="sibTrans" presStyleCnt="0"/>
      <dgm:spPr/>
    </dgm:pt>
    <dgm:pt modelId="{F34B9F8A-9913-4045-BC92-CA1F0ADBFB40}" type="pres">
      <dgm:prSet presAssocID="{A6B40338-4658-4D0A-A7EF-98DA2DE7CA7A}" presName="node" presStyleLbl="node1" presStyleIdx="5" presStyleCnt="6">
        <dgm:presLayoutVars>
          <dgm:bulletEnabled val="1"/>
        </dgm:presLayoutVars>
      </dgm:prSet>
      <dgm:spPr/>
    </dgm:pt>
  </dgm:ptLst>
  <dgm:cxnLst>
    <dgm:cxn modelId="{8A82B012-ABBA-4C8D-AD42-5FAAD672592B}" type="presOf" srcId="{6D573EA7-3C92-4F8B-9285-5505B0679E51}" destId="{136055B3-4B0E-4488-AA24-04380310B1E0}" srcOrd="0" destOrd="0" presId="urn:microsoft.com/office/officeart/2005/8/layout/default"/>
    <dgm:cxn modelId="{47364C15-288D-46F4-8674-8BD4BE0658A6}" srcId="{170E3817-98DD-4FDC-B0FA-88F8889AB9A1}" destId="{A6B40338-4658-4D0A-A7EF-98DA2DE7CA7A}" srcOrd="5" destOrd="0" parTransId="{2497A959-EBF1-449B-ACF5-7BA3CC74CEFE}" sibTransId="{CB188A02-48CB-4240-9C0A-C1278EF36998}"/>
    <dgm:cxn modelId="{46690B3B-6D32-49E3-BC5F-D2547AEE5D74}" type="presOf" srcId="{170E3817-98DD-4FDC-B0FA-88F8889AB9A1}" destId="{55CA5209-39DB-4C6F-B500-927C0CB049EF}" srcOrd="0" destOrd="0" presId="urn:microsoft.com/office/officeart/2005/8/layout/default"/>
    <dgm:cxn modelId="{1075403D-59F8-4FAB-8889-928E45F57963}" type="presOf" srcId="{623C3401-04BB-4BEE-83EB-823598FA1F30}" destId="{5CD1062C-9888-4E06-A887-64810617D148}" srcOrd="0" destOrd="0" presId="urn:microsoft.com/office/officeart/2005/8/layout/default"/>
    <dgm:cxn modelId="{3F58F969-D4DB-48D8-8A72-DE446A2A1FDE}" type="presOf" srcId="{5E699D97-7988-4FC1-8CEF-E3FDB2928555}" destId="{E101915D-5386-4709-857E-4D62D3F809E9}" srcOrd="0" destOrd="0" presId="urn:microsoft.com/office/officeart/2005/8/layout/default"/>
    <dgm:cxn modelId="{45345A6F-0DC9-4BB7-AA7A-F71FF343A93D}" srcId="{170E3817-98DD-4FDC-B0FA-88F8889AB9A1}" destId="{CA85F038-5212-4219-9E6A-3D69346B3454}" srcOrd="2" destOrd="0" parTransId="{810A4E54-4062-45DF-A663-23F5D21C12FD}" sibTransId="{29D54990-8893-4E54-87D5-CA72DF333A51}"/>
    <dgm:cxn modelId="{47951E7E-8932-42E8-AA21-CE3659FBA356}" srcId="{170E3817-98DD-4FDC-B0FA-88F8889AB9A1}" destId="{623C3401-04BB-4BEE-83EB-823598FA1F30}" srcOrd="4" destOrd="0" parTransId="{CF5B3DF6-4A26-498F-ABFA-41D17D016996}" sibTransId="{793BBCDE-4BDD-4A1E-8216-C9C971D64DBC}"/>
    <dgm:cxn modelId="{286F1986-E30C-4E40-A704-4ABEC88488E2}" srcId="{170E3817-98DD-4FDC-B0FA-88F8889AB9A1}" destId="{6D573EA7-3C92-4F8B-9285-5505B0679E51}" srcOrd="3" destOrd="0" parTransId="{7F205FC7-04F8-490A-B5C7-76310D0DF13C}" sibTransId="{6830CAE2-620A-4D11-8DC6-2C59F9F42164}"/>
    <dgm:cxn modelId="{B8863997-27FE-4D99-B2C6-87EF466B3D70}" type="presOf" srcId="{A6B40338-4658-4D0A-A7EF-98DA2DE7CA7A}" destId="{F34B9F8A-9913-4045-BC92-CA1F0ADBFB40}" srcOrd="0" destOrd="0" presId="urn:microsoft.com/office/officeart/2005/8/layout/default"/>
    <dgm:cxn modelId="{6D26E4A4-EAC8-4190-A158-69BF1265C83C}" srcId="{170E3817-98DD-4FDC-B0FA-88F8889AB9A1}" destId="{8E6EF0B6-F79E-4239-B049-929BCC09DC09}" srcOrd="0" destOrd="0" parTransId="{4471A04C-05CD-40E9-89CD-DF7AAB4B9AA9}" sibTransId="{F3C30C81-D461-40BE-9993-0881934D66A9}"/>
    <dgm:cxn modelId="{3AB5D8A9-A047-4576-BE4D-B6949764D1A4}" srcId="{170E3817-98DD-4FDC-B0FA-88F8889AB9A1}" destId="{5E699D97-7988-4FC1-8CEF-E3FDB2928555}" srcOrd="1" destOrd="0" parTransId="{0F174142-85B4-4B86-925B-6093EE69555C}" sibTransId="{0C8E0BF7-B8DA-4C21-83C7-794792874679}"/>
    <dgm:cxn modelId="{4975EFDA-8C8E-408F-8F63-A8E62F7BDFE3}" type="presOf" srcId="{8E6EF0B6-F79E-4239-B049-929BCC09DC09}" destId="{C5B3BB0C-DCF1-4328-987F-B4AA5AE163AE}" srcOrd="0" destOrd="0" presId="urn:microsoft.com/office/officeart/2005/8/layout/default"/>
    <dgm:cxn modelId="{32E909E6-1284-4863-A89C-0F2DCFE35654}" type="presOf" srcId="{CA85F038-5212-4219-9E6A-3D69346B3454}" destId="{0DA99721-77A2-4AE9-B9EA-9D783841D017}" srcOrd="0" destOrd="0" presId="urn:microsoft.com/office/officeart/2005/8/layout/default"/>
    <dgm:cxn modelId="{86F7400B-8BF2-4B0E-958A-945B49C03449}" type="presParOf" srcId="{55CA5209-39DB-4C6F-B500-927C0CB049EF}" destId="{C5B3BB0C-DCF1-4328-987F-B4AA5AE163AE}" srcOrd="0" destOrd="0" presId="urn:microsoft.com/office/officeart/2005/8/layout/default"/>
    <dgm:cxn modelId="{70E1337F-0D15-4236-A3C0-DBA7A1647F86}" type="presParOf" srcId="{55CA5209-39DB-4C6F-B500-927C0CB049EF}" destId="{F555EE58-89D3-412C-8DDE-B0694208A684}" srcOrd="1" destOrd="0" presId="urn:microsoft.com/office/officeart/2005/8/layout/default"/>
    <dgm:cxn modelId="{4B43000F-FB47-4EC2-BC72-7900FBB243BA}" type="presParOf" srcId="{55CA5209-39DB-4C6F-B500-927C0CB049EF}" destId="{E101915D-5386-4709-857E-4D62D3F809E9}" srcOrd="2" destOrd="0" presId="urn:microsoft.com/office/officeart/2005/8/layout/default"/>
    <dgm:cxn modelId="{E4C2D9AC-F5B4-4115-863D-1476673D2E35}" type="presParOf" srcId="{55CA5209-39DB-4C6F-B500-927C0CB049EF}" destId="{CFC258A7-71AC-4458-9F68-87D79F467190}" srcOrd="3" destOrd="0" presId="urn:microsoft.com/office/officeart/2005/8/layout/default"/>
    <dgm:cxn modelId="{4FF02E74-DF59-48D8-836B-49A62658D4CE}" type="presParOf" srcId="{55CA5209-39DB-4C6F-B500-927C0CB049EF}" destId="{0DA99721-77A2-4AE9-B9EA-9D783841D017}" srcOrd="4" destOrd="0" presId="urn:microsoft.com/office/officeart/2005/8/layout/default"/>
    <dgm:cxn modelId="{839FD85A-2A00-4CE4-B613-48FA33F274B5}" type="presParOf" srcId="{55CA5209-39DB-4C6F-B500-927C0CB049EF}" destId="{5D2178F7-F18C-44FE-83FC-C039B2ACCB25}" srcOrd="5" destOrd="0" presId="urn:microsoft.com/office/officeart/2005/8/layout/default"/>
    <dgm:cxn modelId="{2085BEC5-00CF-4D76-B8F2-7F4B37A60162}" type="presParOf" srcId="{55CA5209-39DB-4C6F-B500-927C0CB049EF}" destId="{136055B3-4B0E-4488-AA24-04380310B1E0}" srcOrd="6" destOrd="0" presId="urn:microsoft.com/office/officeart/2005/8/layout/default"/>
    <dgm:cxn modelId="{01428737-5ED2-4933-927D-62F05C162F06}" type="presParOf" srcId="{55CA5209-39DB-4C6F-B500-927C0CB049EF}" destId="{DF9AB5E4-8DB3-4F86-972B-C2917767E31B}" srcOrd="7" destOrd="0" presId="urn:microsoft.com/office/officeart/2005/8/layout/default"/>
    <dgm:cxn modelId="{E416F4B0-31BF-400D-879B-1C0B0F141CD4}" type="presParOf" srcId="{55CA5209-39DB-4C6F-B500-927C0CB049EF}" destId="{5CD1062C-9888-4E06-A887-64810617D148}" srcOrd="8" destOrd="0" presId="urn:microsoft.com/office/officeart/2005/8/layout/default"/>
    <dgm:cxn modelId="{AB8E0C21-C761-4987-8E68-29341DA779E1}" type="presParOf" srcId="{55CA5209-39DB-4C6F-B500-927C0CB049EF}" destId="{E6D68D8A-15E2-47AA-A141-8800CA011C5E}" srcOrd="9" destOrd="0" presId="urn:microsoft.com/office/officeart/2005/8/layout/default"/>
    <dgm:cxn modelId="{62F0ACD1-BBAB-49C9-9477-0721DE01939B}" type="presParOf" srcId="{55CA5209-39DB-4C6F-B500-927C0CB049EF}" destId="{F34B9F8A-9913-4045-BC92-CA1F0ADBFB4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B257B0-FB73-4D5F-9C87-7CD0547941F4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B58A3F8-313D-4863-9054-6AD653B7674E}">
      <dgm:prSet custT="1"/>
      <dgm:spPr/>
      <dgm:t>
        <a:bodyPr/>
        <a:lstStyle/>
        <a:p>
          <a:r>
            <a:rPr lang="pl-PL" sz="2000" b="1" dirty="0"/>
            <a:t>French </a:t>
          </a:r>
          <a:r>
            <a:rPr lang="pl-PL" sz="2000" b="1" dirty="0" err="1"/>
            <a:t>Linguistics</a:t>
          </a:r>
          <a:r>
            <a:rPr lang="pl-PL" sz="2000" b="1" dirty="0"/>
            <a:t> </a:t>
          </a:r>
          <a:br>
            <a:rPr lang="pl-PL" sz="2000" b="1" dirty="0"/>
          </a:br>
          <a:r>
            <a:rPr lang="pl-PL" sz="2000" b="1" dirty="0"/>
            <a:t>(7 </a:t>
          </a:r>
          <a:r>
            <a:rPr lang="pl-PL" sz="2000" b="1" dirty="0" err="1"/>
            <a:t>members</a:t>
          </a:r>
          <a:r>
            <a:rPr lang="pl-PL" sz="2000" b="1" dirty="0"/>
            <a:t>)</a:t>
          </a:r>
          <a:endParaRPr lang="en-US" sz="2000" b="1" dirty="0"/>
        </a:p>
      </dgm:t>
    </dgm:pt>
    <dgm:pt modelId="{474F7ED2-5676-4E00-B979-6FD33DE85AAF}" type="parTrans" cxnId="{84C9E7F0-4845-433B-8D04-CDC64886F42E}">
      <dgm:prSet/>
      <dgm:spPr/>
      <dgm:t>
        <a:bodyPr/>
        <a:lstStyle/>
        <a:p>
          <a:endParaRPr lang="en-US"/>
        </a:p>
      </dgm:t>
    </dgm:pt>
    <dgm:pt modelId="{1ED2AD8B-8624-418D-8E8B-3A8FF66BEEA0}" type="sibTrans" cxnId="{84C9E7F0-4845-433B-8D04-CDC64886F42E}">
      <dgm:prSet/>
      <dgm:spPr/>
      <dgm:t>
        <a:bodyPr/>
        <a:lstStyle/>
        <a:p>
          <a:endParaRPr lang="en-US"/>
        </a:p>
      </dgm:t>
    </dgm:pt>
    <dgm:pt modelId="{43A55595-04CD-46A8-B944-E63FB528A893}">
      <dgm:prSet custT="1"/>
      <dgm:spPr/>
      <dgm:t>
        <a:bodyPr/>
        <a:lstStyle/>
        <a:p>
          <a:r>
            <a:rPr lang="pl-PL" sz="2000" b="1" dirty="0"/>
            <a:t>French </a:t>
          </a:r>
          <a:r>
            <a:rPr lang="pl-PL" sz="2000" b="1" dirty="0" err="1"/>
            <a:t>Literature</a:t>
          </a:r>
          <a:r>
            <a:rPr lang="pl-PL" sz="2000" b="1" dirty="0"/>
            <a:t> and </a:t>
          </a:r>
          <a:r>
            <a:rPr lang="pl-PL" sz="2000" b="1" dirty="0" err="1"/>
            <a:t>Culture</a:t>
          </a:r>
          <a:r>
            <a:rPr lang="pl-PL" sz="2000" b="1" dirty="0"/>
            <a:t> </a:t>
          </a:r>
          <a:br>
            <a:rPr lang="pl-PL" sz="2000" b="1" dirty="0"/>
          </a:br>
          <a:r>
            <a:rPr lang="pl-PL" sz="2000" b="1" dirty="0"/>
            <a:t>(7 </a:t>
          </a:r>
          <a:r>
            <a:rPr lang="pl-PL" sz="2000" b="1" dirty="0" err="1"/>
            <a:t>members</a:t>
          </a:r>
          <a:r>
            <a:rPr lang="pl-PL" sz="2000" b="1" dirty="0"/>
            <a:t>)</a:t>
          </a:r>
          <a:endParaRPr lang="en-US" sz="2000" b="1" dirty="0"/>
        </a:p>
      </dgm:t>
    </dgm:pt>
    <dgm:pt modelId="{A314137D-7ED6-4FD2-8D2F-E60709EE40FA}" type="parTrans" cxnId="{245983C6-6D78-41E7-85CC-FADB12968DC1}">
      <dgm:prSet/>
      <dgm:spPr/>
      <dgm:t>
        <a:bodyPr/>
        <a:lstStyle/>
        <a:p>
          <a:endParaRPr lang="en-US"/>
        </a:p>
      </dgm:t>
    </dgm:pt>
    <dgm:pt modelId="{B21C66E3-2444-4E4A-BADD-30956F946A16}" type="sibTrans" cxnId="{245983C6-6D78-41E7-85CC-FADB12968DC1}">
      <dgm:prSet/>
      <dgm:spPr/>
      <dgm:t>
        <a:bodyPr/>
        <a:lstStyle/>
        <a:p>
          <a:endParaRPr lang="en-US"/>
        </a:p>
      </dgm:t>
    </dgm:pt>
    <dgm:pt modelId="{D9DFDB4E-B593-4E5D-A3BC-7A0594FDA30E}">
      <dgm:prSet custT="1"/>
      <dgm:spPr/>
      <dgm:t>
        <a:bodyPr/>
        <a:lstStyle/>
        <a:p>
          <a:r>
            <a:rPr lang="pl-PL" sz="2000" b="1" dirty="0"/>
            <a:t>Spanish </a:t>
          </a:r>
          <a:r>
            <a:rPr lang="pl-PL" sz="2000" b="1" dirty="0" err="1"/>
            <a:t>Literature</a:t>
          </a:r>
          <a:r>
            <a:rPr lang="pl-PL" sz="2000" b="1" dirty="0"/>
            <a:t> </a:t>
          </a:r>
          <a:br>
            <a:rPr lang="pl-PL" sz="2000" b="1" dirty="0"/>
          </a:br>
          <a:r>
            <a:rPr lang="pl-PL" sz="2000" b="1" dirty="0"/>
            <a:t>and </a:t>
          </a:r>
          <a:r>
            <a:rPr lang="pl-PL" sz="2000" b="1" dirty="0" err="1"/>
            <a:t>Linguistics</a:t>
          </a:r>
          <a:r>
            <a:rPr lang="pl-PL" sz="2000" b="1" dirty="0"/>
            <a:t> </a:t>
          </a:r>
          <a:br>
            <a:rPr lang="pl-PL" sz="2000" b="1" dirty="0"/>
          </a:br>
          <a:r>
            <a:rPr lang="pl-PL" sz="2000" b="1" dirty="0"/>
            <a:t>(13 </a:t>
          </a:r>
          <a:r>
            <a:rPr lang="pl-PL" sz="2000" b="1" dirty="0" err="1"/>
            <a:t>members</a:t>
          </a:r>
          <a:r>
            <a:rPr lang="pl-PL" sz="2000" b="1" dirty="0"/>
            <a:t>)</a:t>
          </a:r>
          <a:endParaRPr lang="en-US" sz="2000" b="1" dirty="0"/>
        </a:p>
      </dgm:t>
    </dgm:pt>
    <dgm:pt modelId="{DD5A7F50-A587-48CC-861E-35646237D6DA}" type="parTrans" cxnId="{56BEF2E6-B932-48E8-86F7-52A3B1584ED2}">
      <dgm:prSet/>
      <dgm:spPr/>
      <dgm:t>
        <a:bodyPr/>
        <a:lstStyle/>
        <a:p>
          <a:endParaRPr lang="en-US"/>
        </a:p>
      </dgm:t>
    </dgm:pt>
    <dgm:pt modelId="{693857EC-CAB5-4405-9C81-06EC22986A34}" type="sibTrans" cxnId="{56BEF2E6-B932-48E8-86F7-52A3B1584ED2}">
      <dgm:prSet/>
      <dgm:spPr/>
      <dgm:t>
        <a:bodyPr/>
        <a:lstStyle/>
        <a:p>
          <a:endParaRPr lang="en-US"/>
        </a:p>
      </dgm:t>
    </dgm:pt>
    <dgm:pt modelId="{CB913649-8F7A-4E02-9584-3AD8B69E84B9}">
      <dgm:prSet custT="1"/>
      <dgm:spPr/>
      <dgm:t>
        <a:bodyPr/>
        <a:lstStyle/>
        <a:p>
          <a:r>
            <a:rPr lang="pl-PL" sz="2000" b="1" dirty="0" err="1"/>
            <a:t>Italian</a:t>
          </a:r>
          <a:r>
            <a:rPr lang="pl-PL" sz="2000" b="1" dirty="0"/>
            <a:t> </a:t>
          </a:r>
          <a:r>
            <a:rPr lang="pl-PL" sz="2000" b="1" dirty="0" err="1"/>
            <a:t>Literature</a:t>
          </a:r>
          <a:r>
            <a:rPr lang="pl-PL" sz="2000" b="1" dirty="0"/>
            <a:t> </a:t>
          </a:r>
          <a:br>
            <a:rPr lang="pl-PL" sz="2000" b="1" dirty="0"/>
          </a:br>
          <a:r>
            <a:rPr lang="pl-PL" sz="2000" b="1" dirty="0"/>
            <a:t>and </a:t>
          </a:r>
          <a:r>
            <a:rPr lang="pl-PL" sz="2000" b="1" dirty="0" err="1"/>
            <a:t>Linguistics</a:t>
          </a:r>
          <a:r>
            <a:rPr lang="pl-PL" sz="2000" b="1" dirty="0"/>
            <a:t> </a:t>
          </a:r>
          <a:br>
            <a:rPr lang="pl-PL" sz="2000" b="1" dirty="0"/>
          </a:br>
          <a:r>
            <a:rPr lang="pl-PL" sz="2000" b="1" dirty="0"/>
            <a:t>(6 </a:t>
          </a:r>
          <a:r>
            <a:rPr lang="pl-PL" sz="2000" b="1" dirty="0" err="1"/>
            <a:t>members</a:t>
          </a:r>
          <a:r>
            <a:rPr lang="pl-PL" sz="2000" b="1" dirty="0"/>
            <a:t>)</a:t>
          </a:r>
          <a:endParaRPr lang="en-US" sz="2000" b="1" dirty="0"/>
        </a:p>
      </dgm:t>
    </dgm:pt>
    <dgm:pt modelId="{60DF5E0A-A32E-48AD-B3BE-2D355F75DBB6}" type="parTrans" cxnId="{4E8E60DB-A748-4415-AE65-3978A16EE8B7}">
      <dgm:prSet/>
      <dgm:spPr/>
      <dgm:t>
        <a:bodyPr/>
        <a:lstStyle/>
        <a:p>
          <a:endParaRPr lang="en-US"/>
        </a:p>
      </dgm:t>
    </dgm:pt>
    <dgm:pt modelId="{BF011451-45CF-48D8-8D35-908AE54BFAF0}" type="sibTrans" cxnId="{4E8E60DB-A748-4415-AE65-3978A16EE8B7}">
      <dgm:prSet/>
      <dgm:spPr/>
      <dgm:t>
        <a:bodyPr/>
        <a:lstStyle/>
        <a:p>
          <a:endParaRPr lang="en-US"/>
        </a:p>
      </dgm:t>
    </dgm:pt>
    <dgm:pt modelId="{9EE68687-1ED0-4F3A-9F0F-943332E699D9}">
      <dgm:prSet custT="1"/>
      <dgm:spPr/>
      <dgm:t>
        <a:bodyPr/>
        <a:lstStyle/>
        <a:p>
          <a:r>
            <a:rPr lang="pl-PL" sz="2000" b="1" dirty="0" err="1"/>
            <a:t>Translation</a:t>
          </a:r>
          <a:r>
            <a:rPr lang="pl-PL" sz="2000" b="1" dirty="0"/>
            <a:t> [</a:t>
          </a:r>
          <a:r>
            <a:rPr lang="pl-PL" sz="2000" b="1" dirty="0" err="1"/>
            <a:t>transversal</a:t>
          </a:r>
          <a:r>
            <a:rPr lang="pl-PL" sz="2000" b="1" dirty="0"/>
            <a:t>] </a:t>
          </a:r>
          <a:br>
            <a:rPr lang="pl-PL" sz="2000" b="1" dirty="0"/>
          </a:br>
          <a:r>
            <a:rPr lang="pl-PL" sz="2000" b="1" dirty="0"/>
            <a:t>(7 </a:t>
          </a:r>
          <a:r>
            <a:rPr lang="pl-PL" sz="2000" b="1" dirty="0" err="1"/>
            <a:t>members</a:t>
          </a:r>
          <a:r>
            <a:rPr lang="pl-PL" sz="2000" b="1" dirty="0"/>
            <a:t>)</a:t>
          </a:r>
          <a:endParaRPr lang="en-US" sz="2000" b="1" dirty="0"/>
        </a:p>
      </dgm:t>
    </dgm:pt>
    <dgm:pt modelId="{ACBF08FC-AA4E-4F24-8483-5F1F76A13D3E}" type="parTrans" cxnId="{6B4D2B6E-F873-4C7D-9EB8-54AB1D1A8FB6}">
      <dgm:prSet/>
      <dgm:spPr/>
      <dgm:t>
        <a:bodyPr/>
        <a:lstStyle/>
        <a:p>
          <a:endParaRPr lang="en-US"/>
        </a:p>
      </dgm:t>
    </dgm:pt>
    <dgm:pt modelId="{B86FB84B-A194-42BC-A568-7645B2BA80FC}" type="sibTrans" cxnId="{6B4D2B6E-F873-4C7D-9EB8-54AB1D1A8FB6}">
      <dgm:prSet/>
      <dgm:spPr/>
      <dgm:t>
        <a:bodyPr/>
        <a:lstStyle/>
        <a:p>
          <a:endParaRPr lang="en-US"/>
        </a:p>
      </dgm:t>
    </dgm:pt>
    <dgm:pt modelId="{73265C57-2CB6-44FA-8D5E-559CF29D0EC3}">
      <dgm:prSet custT="1"/>
      <dgm:spPr/>
      <dgm:t>
        <a:bodyPr/>
        <a:lstStyle/>
        <a:p>
          <a:r>
            <a:rPr lang="pl-PL" sz="2000" b="1" dirty="0"/>
            <a:t>Romance </a:t>
          </a:r>
          <a:r>
            <a:rPr lang="pl-PL" sz="2000" b="1" dirty="0" err="1"/>
            <a:t>Languages</a:t>
          </a:r>
          <a:r>
            <a:rPr lang="pl-PL" sz="2000" b="1" dirty="0"/>
            <a:t> </a:t>
          </a:r>
          <a:r>
            <a:rPr lang="pl-PL" sz="2000" b="1" dirty="0" err="1"/>
            <a:t>Didactics</a:t>
          </a:r>
          <a:r>
            <a:rPr lang="pl-PL" sz="2000" b="1" dirty="0"/>
            <a:t> [</a:t>
          </a:r>
          <a:r>
            <a:rPr lang="pl-PL" sz="2000" b="1" dirty="0" err="1"/>
            <a:t>transversal</a:t>
          </a:r>
          <a:r>
            <a:rPr lang="pl-PL" sz="2000" b="1" dirty="0"/>
            <a:t>] </a:t>
          </a:r>
          <a:br>
            <a:rPr lang="pl-PL" sz="2000" b="1" dirty="0"/>
          </a:br>
          <a:r>
            <a:rPr lang="pl-PL" sz="2000" b="1" dirty="0"/>
            <a:t>(10 </a:t>
          </a:r>
          <a:r>
            <a:rPr lang="pl-PL" sz="2000" b="1" dirty="0" err="1"/>
            <a:t>members</a:t>
          </a:r>
          <a:r>
            <a:rPr lang="pl-PL" sz="2000" b="1" dirty="0"/>
            <a:t>)</a:t>
          </a:r>
          <a:endParaRPr lang="en-US" sz="2000" b="1" dirty="0"/>
        </a:p>
      </dgm:t>
    </dgm:pt>
    <dgm:pt modelId="{E729A049-8725-4E9F-A1E7-56D7C3E4CEFB}" type="parTrans" cxnId="{E4125129-015E-447B-9598-365D6DEB9C48}">
      <dgm:prSet/>
      <dgm:spPr/>
      <dgm:t>
        <a:bodyPr/>
        <a:lstStyle/>
        <a:p>
          <a:endParaRPr lang="en-US"/>
        </a:p>
      </dgm:t>
    </dgm:pt>
    <dgm:pt modelId="{6183A10B-C5B3-4816-854C-42CA7D4D40CD}" type="sibTrans" cxnId="{E4125129-015E-447B-9598-365D6DEB9C48}">
      <dgm:prSet/>
      <dgm:spPr/>
      <dgm:t>
        <a:bodyPr/>
        <a:lstStyle/>
        <a:p>
          <a:endParaRPr lang="en-US"/>
        </a:p>
      </dgm:t>
    </dgm:pt>
    <dgm:pt modelId="{AE6B702A-F777-499E-A616-6D55D156DC1A}" type="pres">
      <dgm:prSet presAssocID="{0FB257B0-FB73-4D5F-9C87-7CD0547941F4}" presName="root" presStyleCnt="0">
        <dgm:presLayoutVars>
          <dgm:dir/>
          <dgm:resizeHandles val="exact"/>
        </dgm:presLayoutVars>
      </dgm:prSet>
      <dgm:spPr/>
    </dgm:pt>
    <dgm:pt modelId="{9C389296-8939-4050-860B-19EBC64B8352}" type="pres">
      <dgm:prSet presAssocID="{0FB257B0-FB73-4D5F-9C87-7CD0547941F4}" presName="container" presStyleCnt="0">
        <dgm:presLayoutVars>
          <dgm:dir/>
          <dgm:resizeHandles val="exact"/>
        </dgm:presLayoutVars>
      </dgm:prSet>
      <dgm:spPr/>
    </dgm:pt>
    <dgm:pt modelId="{C20DCAB4-2065-48BA-8B24-161D4886FB4A}" type="pres">
      <dgm:prSet presAssocID="{5B58A3F8-313D-4863-9054-6AD653B7674E}" presName="compNode" presStyleCnt="0"/>
      <dgm:spPr/>
    </dgm:pt>
    <dgm:pt modelId="{4A7783B0-5CF8-4DDD-B423-E103B2EE1D91}" type="pres">
      <dgm:prSet presAssocID="{5B58A3F8-313D-4863-9054-6AD653B7674E}" presName="iconBgRect" presStyleLbl="bgShp" presStyleIdx="0" presStyleCnt="6"/>
      <dgm:spPr/>
    </dgm:pt>
    <dgm:pt modelId="{E9A81F63-F44A-4433-BEE5-3DA47013D17E}" type="pres">
      <dgm:prSet presAssocID="{5B58A3F8-313D-4863-9054-6AD653B7674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ęzyk"/>
        </a:ext>
      </dgm:extLst>
    </dgm:pt>
    <dgm:pt modelId="{67D699B2-3710-4BBE-805B-3711F837A256}" type="pres">
      <dgm:prSet presAssocID="{5B58A3F8-313D-4863-9054-6AD653B7674E}" presName="spaceRect" presStyleCnt="0"/>
      <dgm:spPr/>
    </dgm:pt>
    <dgm:pt modelId="{0D8C9BD4-5F3E-4FFF-B58D-55D95546B92B}" type="pres">
      <dgm:prSet presAssocID="{5B58A3F8-313D-4863-9054-6AD653B7674E}" presName="textRect" presStyleLbl="revTx" presStyleIdx="0" presStyleCnt="6" custLinFactNeighborX="-1317">
        <dgm:presLayoutVars>
          <dgm:chMax val="1"/>
          <dgm:chPref val="1"/>
        </dgm:presLayoutVars>
      </dgm:prSet>
      <dgm:spPr/>
    </dgm:pt>
    <dgm:pt modelId="{84EE6F82-5C1C-4121-A0DE-363541AA02FA}" type="pres">
      <dgm:prSet presAssocID="{1ED2AD8B-8624-418D-8E8B-3A8FF66BEEA0}" presName="sibTrans" presStyleLbl="sibTrans2D1" presStyleIdx="0" presStyleCnt="0"/>
      <dgm:spPr/>
    </dgm:pt>
    <dgm:pt modelId="{86387C25-D9BA-45A4-93D4-F9B7771DEA00}" type="pres">
      <dgm:prSet presAssocID="{43A55595-04CD-46A8-B944-E63FB528A893}" presName="compNode" presStyleCnt="0"/>
      <dgm:spPr/>
    </dgm:pt>
    <dgm:pt modelId="{F396F766-67BB-4864-9BCD-63FB2148C654}" type="pres">
      <dgm:prSet presAssocID="{43A55595-04CD-46A8-B944-E63FB528A893}" presName="iconBgRect" presStyleLbl="bgShp" presStyleIdx="1" presStyleCnt="6"/>
      <dgm:spPr/>
    </dgm:pt>
    <dgm:pt modelId="{7FCF2CD4-74EC-4AC0-BE45-2833DEE61B7D}" type="pres">
      <dgm:prSet presAssocID="{43A55595-04CD-46A8-B944-E63FB528A89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siążki"/>
        </a:ext>
      </dgm:extLst>
    </dgm:pt>
    <dgm:pt modelId="{E0B63A4B-E685-4791-AE3B-73A2A90979EA}" type="pres">
      <dgm:prSet presAssocID="{43A55595-04CD-46A8-B944-E63FB528A893}" presName="spaceRect" presStyleCnt="0"/>
      <dgm:spPr/>
    </dgm:pt>
    <dgm:pt modelId="{316E092B-0FA2-466F-A55D-E4EE7A92EBCB}" type="pres">
      <dgm:prSet presAssocID="{43A55595-04CD-46A8-B944-E63FB528A893}" presName="textRect" presStyleLbl="revTx" presStyleIdx="1" presStyleCnt="6" custLinFactNeighborX="-1317">
        <dgm:presLayoutVars>
          <dgm:chMax val="1"/>
          <dgm:chPref val="1"/>
        </dgm:presLayoutVars>
      </dgm:prSet>
      <dgm:spPr/>
    </dgm:pt>
    <dgm:pt modelId="{BD89401F-55A7-48C1-9F24-FC6EAE5E5B1F}" type="pres">
      <dgm:prSet presAssocID="{B21C66E3-2444-4E4A-BADD-30956F946A16}" presName="sibTrans" presStyleLbl="sibTrans2D1" presStyleIdx="0" presStyleCnt="0"/>
      <dgm:spPr/>
    </dgm:pt>
    <dgm:pt modelId="{4D8B0B24-CC65-4118-814C-433B5263AA7D}" type="pres">
      <dgm:prSet presAssocID="{D9DFDB4E-B593-4E5D-A3BC-7A0594FDA30E}" presName="compNode" presStyleCnt="0"/>
      <dgm:spPr/>
    </dgm:pt>
    <dgm:pt modelId="{B98999A8-531C-45CA-91D7-DE6CE2804AE9}" type="pres">
      <dgm:prSet presAssocID="{D9DFDB4E-B593-4E5D-A3BC-7A0594FDA30E}" presName="iconBgRect" presStyleLbl="bgShp" presStyleIdx="2" presStyleCnt="6"/>
      <dgm:spPr/>
    </dgm:pt>
    <dgm:pt modelId="{3C5C1BC1-B41B-41DA-A51E-0E6933AB59B7}" type="pres">
      <dgm:prSet presAssocID="{D9DFDB4E-B593-4E5D-A3BC-7A0594FDA30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A5BE1A53-D1F8-411A-9C77-3C4F4DAD165C}" type="pres">
      <dgm:prSet presAssocID="{D9DFDB4E-B593-4E5D-A3BC-7A0594FDA30E}" presName="spaceRect" presStyleCnt="0"/>
      <dgm:spPr/>
    </dgm:pt>
    <dgm:pt modelId="{EF2525C3-0A61-4C48-9FAE-F0F4710813CF}" type="pres">
      <dgm:prSet presAssocID="{D9DFDB4E-B593-4E5D-A3BC-7A0594FDA30E}" presName="textRect" presStyleLbl="revTx" presStyleIdx="2" presStyleCnt="6" custLinFactNeighborX="-1317">
        <dgm:presLayoutVars>
          <dgm:chMax val="1"/>
          <dgm:chPref val="1"/>
        </dgm:presLayoutVars>
      </dgm:prSet>
      <dgm:spPr/>
    </dgm:pt>
    <dgm:pt modelId="{FFDCBF6E-681A-4D20-9A41-2D23D913BF7A}" type="pres">
      <dgm:prSet presAssocID="{693857EC-CAB5-4405-9C81-06EC22986A34}" presName="sibTrans" presStyleLbl="sibTrans2D1" presStyleIdx="0" presStyleCnt="0"/>
      <dgm:spPr/>
    </dgm:pt>
    <dgm:pt modelId="{95A695A0-2679-4899-B1C7-A749C3B0C784}" type="pres">
      <dgm:prSet presAssocID="{CB913649-8F7A-4E02-9584-3AD8B69E84B9}" presName="compNode" presStyleCnt="0"/>
      <dgm:spPr/>
    </dgm:pt>
    <dgm:pt modelId="{48849471-1142-480F-9C7D-BC7E96EC6E55}" type="pres">
      <dgm:prSet presAssocID="{CB913649-8F7A-4E02-9584-3AD8B69E84B9}" presName="iconBgRect" presStyleLbl="bgShp" presStyleIdx="3" presStyleCnt="6"/>
      <dgm:spPr/>
    </dgm:pt>
    <dgm:pt modelId="{5CF1A463-3440-4BE3-BD64-8E2FC0929F71}" type="pres">
      <dgm:prSet presAssocID="{CB913649-8F7A-4E02-9584-3AD8B69E84B9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łowy"/>
        </a:ext>
      </dgm:extLst>
    </dgm:pt>
    <dgm:pt modelId="{7D0A286B-85C8-4B9D-BFAA-5A3F9D364558}" type="pres">
      <dgm:prSet presAssocID="{CB913649-8F7A-4E02-9584-3AD8B69E84B9}" presName="spaceRect" presStyleCnt="0"/>
      <dgm:spPr/>
    </dgm:pt>
    <dgm:pt modelId="{D91C32D5-B9CF-4910-BB80-6C05616B8F56}" type="pres">
      <dgm:prSet presAssocID="{CB913649-8F7A-4E02-9584-3AD8B69E84B9}" presName="textRect" presStyleLbl="revTx" presStyleIdx="3" presStyleCnt="6" custLinFactNeighborX="-1317">
        <dgm:presLayoutVars>
          <dgm:chMax val="1"/>
          <dgm:chPref val="1"/>
        </dgm:presLayoutVars>
      </dgm:prSet>
      <dgm:spPr/>
    </dgm:pt>
    <dgm:pt modelId="{3358736E-0B44-4335-8088-DC76505FB678}" type="pres">
      <dgm:prSet presAssocID="{BF011451-45CF-48D8-8D35-908AE54BFAF0}" presName="sibTrans" presStyleLbl="sibTrans2D1" presStyleIdx="0" presStyleCnt="0"/>
      <dgm:spPr/>
    </dgm:pt>
    <dgm:pt modelId="{D102AB53-3C19-40D4-9D57-68F337FA8CFB}" type="pres">
      <dgm:prSet presAssocID="{9EE68687-1ED0-4F3A-9F0F-943332E699D9}" presName="compNode" presStyleCnt="0"/>
      <dgm:spPr/>
    </dgm:pt>
    <dgm:pt modelId="{E26CCD13-604E-446B-AB84-4F198A574674}" type="pres">
      <dgm:prSet presAssocID="{9EE68687-1ED0-4F3A-9F0F-943332E699D9}" presName="iconBgRect" presStyleLbl="bgShp" presStyleIdx="4" presStyleCnt="6" custLinFactNeighborX="-1129" custLinFactNeighborY="-2203"/>
      <dgm:spPr/>
    </dgm:pt>
    <dgm:pt modelId="{9D76A952-05BF-442D-B658-BFEFECDB90A4}" type="pres">
      <dgm:prSet presAssocID="{9EE68687-1ED0-4F3A-9F0F-943332E699D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vil Face Outline"/>
        </a:ext>
      </dgm:extLst>
    </dgm:pt>
    <dgm:pt modelId="{ABC21D17-7A6A-40C5-8059-56DCFA085D98}" type="pres">
      <dgm:prSet presAssocID="{9EE68687-1ED0-4F3A-9F0F-943332E699D9}" presName="spaceRect" presStyleCnt="0"/>
      <dgm:spPr/>
    </dgm:pt>
    <dgm:pt modelId="{53BD5CAD-6BCE-4056-91AF-5689991C25F4}" type="pres">
      <dgm:prSet presAssocID="{9EE68687-1ED0-4F3A-9F0F-943332E699D9}" presName="textRect" presStyleLbl="revTx" presStyleIdx="4" presStyleCnt="6" custScaleX="135648" custLinFactNeighborX="14487">
        <dgm:presLayoutVars>
          <dgm:chMax val="1"/>
          <dgm:chPref val="1"/>
        </dgm:presLayoutVars>
      </dgm:prSet>
      <dgm:spPr/>
    </dgm:pt>
    <dgm:pt modelId="{72F33EEE-4401-4579-858E-2A0DD85960E9}" type="pres">
      <dgm:prSet presAssocID="{B86FB84B-A194-42BC-A568-7645B2BA80FC}" presName="sibTrans" presStyleLbl="sibTrans2D1" presStyleIdx="0" presStyleCnt="0"/>
      <dgm:spPr/>
    </dgm:pt>
    <dgm:pt modelId="{2399E9AD-1F98-42ED-BD0E-60CC6E9A65A1}" type="pres">
      <dgm:prSet presAssocID="{73265C57-2CB6-44FA-8D5E-559CF29D0EC3}" presName="compNode" presStyleCnt="0"/>
      <dgm:spPr/>
    </dgm:pt>
    <dgm:pt modelId="{C50E08E8-58B4-4632-A456-E0B967D02964}" type="pres">
      <dgm:prSet presAssocID="{73265C57-2CB6-44FA-8D5E-559CF29D0EC3}" presName="iconBgRect" presStyleLbl="bgShp" presStyleIdx="5" presStyleCnt="6" custLinFactNeighborX="-40848" custLinFactNeighborY="-2258"/>
      <dgm:spPr/>
    </dgm:pt>
    <dgm:pt modelId="{80303995-72DF-4C14-A589-DF6679F36547}" type="pres">
      <dgm:prSet presAssocID="{73265C57-2CB6-44FA-8D5E-559CF29D0EC3}" presName="iconRect" presStyleLbl="node1" presStyleIdx="5" presStyleCnt="6" custLinFactNeighborX="-70428" custLinFactNeighborY="-3893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 Love Face Outline"/>
        </a:ext>
      </dgm:extLst>
    </dgm:pt>
    <dgm:pt modelId="{8D50731E-1E80-4E49-9395-4803BFD5F6B8}" type="pres">
      <dgm:prSet presAssocID="{73265C57-2CB6-44FA-8D5E-559CF29D0EC3}" presName="spaceRect" presStyleCnt="0"/>
      <dgm:spPr/>
    </dgm:pt>
    <dgm:pt modelId="{EE1C6E40-FA71-4ACB-99E0-E1CC771C21C4}" type="pres">
      <dgm:prSet presAssocID="{73265C57-2CB6-44FA-8D5E-559CF29D0EC3}" presName="textRect" presStyleLbl="revTx" presStyleIdx="5" presStyleCnt="6" custScaleX="122536" custLinFactNeighborX="-8143">
        <dgm:presLayoutVars>
          <dgm:chMax val="1"/>
          <dgm:chPref val="1"/>
        </dgm:presLayoutVars>
      </dgm:prSet>
      <dgm:spPr/>
    </dgm:pt>
  </dgm:ptLst>
  <dgm:cxnLst>
    <dgm:cxn modelId="{6D6AC203-7766-4A17-9D93-46D648245237}" type="presOf" srcId="{B21C66E3-2444-4E4A-BADD-30956F946A16}" destId="{BD89401F-55A7-48C1-9F24-FC6EAE5E5B1F}" srcOrd="0" destOrd="0" presId="urn:microsoft.com/office/officeart/2018/2/layout/IconCircleList"/>
    <dgm:cxn modelId="{1E674B13-C5DF-494A-A104-FDC0CE51C96B}" type="presOf" srcId="{1ED2AD8B-8624-418D-8E8B-3A8FF66BEEA0}" destId="{84EE6F82-5C1C-4121-A0DE-363541AA02FA}" srcOrd="0" destOrd="0" presId="urn:microsoft.com/office/officeart/2018/2/layout/IconCircleList"/>
    <dgm:cxn modelId="{38314117-C48D-4C0D-918B-DEDCD1162FCB}" type="presOf" srcId="{BF011451-45CF-48D8-8D35-908AE54BFAF0}" destId="{3358736E-0B44-4335-8088-DC76505FB678}" srcOrd="0" destOrd="0" presId="urn:microsoft.com/office/officeart/2018/2/layout/IconCircleList"/>
    <dgm:cxn modelId="{251BB717-1232-488F-9308-A73E40776335}" type="presOf" srcId="{43A55595-04CD-46A8-B944-E63FB528A893}" destId="{316E092B-0FA2-466F-A55D-E4EE7A92EBCB}" srcOrd="0" destOrd="0" presId="urn:microsoft.com/office/officeart/2018/2/layout/IconCircleList"/>
    <dgm:cxn modelId="{E4125129-015E-447B-9598-365D6DEB9C48}" srcId="{0FB257B0-FB73-4D5F-9C87-7CD0547941F4}" destId="{73265C57-2CB6-44FA-8D5E-559CF29D0EC3}" srcOrd="5" destOrd="0" parTransId="{E729A049-8725-4E9F-A1E7-56D7C3E4CEFB}" sibTransId="{6183A10B-C5B3-4816-854C-42CA7D4D40CD}"/>
    <dgm:cxn modelId="{8355CA2C-234F-4574-99E1-5FECCD2D4BF9}" type="presOf" srcId="{73265C57-2CB6-44FA-8D5E-559CF29D0EC3}" destId="{EE1C6E40-FA71-4ACB-99E0-E1CC771C21C4}" srcOrd="0" destOrd="0" presId="urn:microsoft.com/office/officeart/2018/2/layout/IconCircleList"/>
    <dgm:cxn modelId="{2521B049-CBD0-49BC-8FAB-545D73E8A35E}" type="presOf" srcId="{B86FB84B-A194-42BC-A568-7645B2BA80FC}" destId="{72F33EEE-4401-4579-858E-2A0DD85960E9}" srcOrd="0" destOrd="0" presId="urn:microsoft.com/office/officeart/2018/2/layout/IconCircleList"/>
    <dgm:cxn modelId="{2942E26A-7860-4E12-ACF1-4BAC500F20FD}" type="presOf" srcId="{693857EC-CAB5-4405-9C81-06EC22986A34}" destId="{FFDCBF6E-681A-4D20-9A41-2D23D913BF7A}" srcOrd="0" destOrd="0" presId="urn:microsoft.com/office/officeart/2018/2/layout/IconCircleList"/>
    <dgm:cxn modelId="{6B4D2B6E-F873-4C7D-9EB8-54AB1D1A8FB6}" srcId="{0FB257B0-FB73-4D5F-9C87-7CD0547941F4}" destId="{9EE68687-1ED0-4F3A-9F0F-943332E699D9}" srcOrd="4" destOrd="0" parTransId="{ACBF08FC-AA4E-4F24-8483-5F1F76A13D3E}" sibTransId="{B86FB84B-A194-42BC-A568-7645B2BA80FC}"/>
    <dgm:cxn modelId="{B2C65D6E-FB81-47A1-A1F8-A664B991CEB4}" type="presOf" srcId="{0FB257B0-FB73-4D5F-9C87-7CD0547941F4}" destId="{AE6B702A-F777-499E-A616-6D55D156DC1A}" srcOrd="0" destOrd="0" presId="urn:microsoft.com/office/officeart/2018/2/layout/IconCircleList"/>
    <dgm:cxn modelId="{87CD2771-FDEB-4284-B0BA-53CBC7633169}" type="presOf" srcId="{D9DFDB4E-B593-4E5D-A3BC-7A0594FDA30E}" destId="{EF2525C3-0A61-4C48-9FAE-F0F4710813CF}" srcOrd="0" destOrd="0" presId="urn:microsoft.com/office/officeart/2018/2/layout/IconCircleList"/>
    <dgm:cxn modelId="{C8F01B91-3D5E-4C50-BDB0-DEFB497E63A8}" type="presOf" srcId="{5B58A3F8-313D-4863-9054-6AD653B7674E}" destId="{0D8C9BD4-5F3E-4FFF-B58D-55D95546B92B}" srcOrd="0" destOrd="0" presId="urn:microsoft.com/office/officeart/2018/2/layout/IconCircleList"/>
    <dgm:cxn modelId="{6CBE2CAF-5E6C-4C5A-ACEC-88E6325D4DF8}" type="presOf" srcId="{9EE68687-1ED0-4F3A-9F0F-943332E699D9}" destId="{53BD5CAD-6BCE-4056-91AF-5689991C25F4}" srcOrd="0" destOrd="0" presId="urn:microsoft.com/office/officeart/2018/2/layout/IconCircleList"/>
    <dgm:cxn modelId="{89454AB5-4BC6-4380-91EA-AD176C047C6A}" type="presOf" srcId="{CB913649-8F7A-4E02-9584-3AD8B69E84B9}" destId="{D91C32D5-B9CF-4910-BB80-6C05616B8F56}" srcOrd="0" destOrd="0" presId="urn:microsoft.com/office/officeart/2018/2/layout/IconCircleList"/>
    <dgm:cxn modelId="{245983C6-6D78-41E7-85CC-FADB12968DC1}" srcId="{0FB257B0-FB73-4D5F-9C87-7CD0547941F4}" destId="{43A55595-04CD-46A8-B944-E63FB528A893}" srcOrd="1" destOrd="0" parTransId="{A314137D-7ED6-4FD2-8D2F-E60709EE40FA}" sibTransId="{B21C66E3-2444-4E4A-BADD-30956F946A16}"/>
    <dgm:cxn modelId="{4E8E60DB-A748-4415-AE65-3978A16EE8B7}" srcId="{0FB257B0-FB73-4D5F-9C87-7CD0547941F4}" destId="{CB913649-8F7A-4E02-9584-3AD8B69E84B9}" srcOrd="3" destOrd="0" parTransId="{60DF5E0A-A32E-48AD-B3BE-2D355F75DBB6}" sibTransId="{BF011451-45CF-48D8-8D35-908AE54BFAF0}"/>
    <dgm:cxn modelId="{56BEF2E6-B932-48E8-86F7-52A3B1584ED2}" srcId="{0FB257B0-FB73-4D5F-9C87-7CD0547941F4}" destId="{D9DFDB4E-B593-4E5D-A3BC-7A0594FDA30E}" srcOrd="2" destOrd="0" parTransId="{DD5A7F50-A587-48CC-861E-35646237D6DA}" sibTransId="{693857EC-CAB5-4405-9C81-06EC22986A34}"/>
    <dgm:cxn modelId="{84C9E7F0-4845-433B-8D04-CDC64886F42E}" srcId="{0FB257B0-FB73-4D5F-9C87-7CD0547941F4}" destId="{5B58A3F8-313D-4863-9054-6AD653B7674E}" srcOrd="0" destOrd="0" parTransId="{474F7ED2-5676-4E00-B979-6FD33DE85AAF}" sibTransId="{1ED2AD8B-8624-418D-8E8B-3A8FF66BEEA0}"/>
    <dgm:cxn modelId="{74290810-618F-466A-9A04-0AD9ACF87989}" type="presParOf" srcId="{AE6B702A-F777-499E-A616-6D55D156DC1A}" destId="{9C389296-8939-4050-860B-19EBC64B8352}" srcOrd="0" destOrd="0" presId="urn:microsoft.com/office/officeart/2018/2/layout/IconCircleList"/>
    <dgm:cxn modelId="{B82341DC-A8EF-4C5E-B02E-CE8F1EC0206C}" type="presParOf" srcId="{9C389296-8939-4050-860B-19EBC64B8352}" destId="{C20DCAB4-2065-48BA-8B24-161D4886FB4A}" srcOrd="0" destOrd="0" presId="urn:microsoft.com/office/officeart/2018/2/layout/IconCircleList"/>
    <dgm:cxn modelId="{6F4A1FFE-0FCE-4886-BEEB-FE3DB3DB05AD}" type="presParOf" srcId="{C20DCAB4-2065-48BA-8B24-161D4886FB4A}" destId="{4A7783B0-5CF8-4DDD-B423-E103B2EE1D91}" srcOrd="0" destOrd="0" presId="urn:microsoft.com/office/officeart/2018/2/layout/IconCircleList"/>
    <dgm:cxn modelId="{7ECFFE29-DBCD-45F3-920A-B0C304A07345}" type="presParOf" srcId="{C20DCAB4-2065-48BA-8B24-161D4886FB4A}" destId="{E9A81F63-F44A-4433-BEE5-3DA47013D17E}" srcOrd="1" destOrd="0" presId="urn:microsoft.com/office/officeart/2018/2/layout/IconCircleList"/>
    <dgm:cxn modelId="{F62E0CDB-F211-4161-823A-D6C7FBD79C05}" type="presParOf" srcId="{C20DCAB4-2065-48BA-8B24-161D4886FB4A}" destId="{67D699B2-3710-4BBE-805B-3711F837A256}" srcOrd="2" destOrd="0" presId="urn:microsoft.com/office/officeart/2018/2/layout/IconCircleList"/>
    <dgm:cxn modelId="{69DB42C4-89A5-4EE4-85CE-88B1E7452AF2}" type="presParOf" srcId="{C20DCAB4-2065-48BA-8B24-161D4886FB4A}" destId="{0D8C9BD4-5F3E-4FFF-B58D-55D95546B92B}" srcOrd="3" destOrd="0" presId="urn:microsoft.com/office/officeart/2018/2/layout/IconCircleList"/>
    <dgm:cxn modelId="{642015EA-9B37-4920-99A2-37268DD05CE4}" type="presParOf" srcId="{9C389296-8939-4050-860B-19EBC64B8352}" destId="{84EE6F82-5C1C-4121-A0DE-363541AA02FA}" srcOrd="1" destOrd="0" presId="urn:microsoft.com/office/officeart/2018/2/layout/IconCircleList"/>
    <dgm:cxn modelId="{74EB7220-B426-446C-87B7-E0BDF0874D26}" type="presParOf" srcId="{9C389296-8939-4050-860B-19EBC64B8352}" destId="{86387C25-D9BA-45A4-93D4-F9B7771DEA00}" srcOrd="2" destOrd="0" presId="urn:microsoft.com/office/officeart/2018/2/layout/IconCircleList"/>
    <dgm:cxn modelId="{0DF1B5A0-7016-41FF-9CDB-D0F519262C15}" type="presParOf" srcId="{86387C25-D9BA-45A4-93D4-F9B7771DEA00}" destId="{F396F766-67BB-4864-9BCD-63FB2148C654}" srcOrd="0" destOrd="0" presId="urn:microsoft.com/office/officeart/2018/2/layout/IconCircleList"/>
    <dgm:cxn modelId="{94CBF680-26D3-44EC-937B-F5CF1FFD39C1}" type="presParOf" srcId="{86387C25-D9BA-45A4-93D4-F9B7771DEA00}" destId="{7FCF2CD4-74EC-4AC0-BE45-2833DEE61B7D}" srcOrd="1" destOrd="0" presId="urn:microsoft.com/office/officeart/2018/2/layout/IconCircleList"/>
    <dgm:cxn modelId="{3BED107B-5115-45EF-874C-FD59D91A637D}" type="presParOf" srcId="{86387C25-D9BA-45A4-93D4-F9B7771DEA00}" destId="{E0B63A4B-E685-4791-AE3B-73A2A90979EA}" srcOrd="2" destOrd="0" presId="urn:microsoft.com/office/officeart/2018/2/layout/IconCircleList"/>
    <dgm:cxn modelId="{60421C03-546B-4473-A1C0-70DCA48D2B98}" type="presParOf" srcId="{86387C25-D9BA-45A4-93D4-F9B7771DEA00}" destId="{316E092B-0FA2-466F-A55D-E4EE7A92EBCB}" srcOrd="3" destOrd="0" presId="urn:microsoft.com/office/officeart/2018/2/layout/IconCircleList"/>
    <dgm:cxn modelId="{2730A8A2-547C-4B3C-A821-C6DCCB14C4D8}" type="presParOf" srcId="{9C389296-8939-4050-860B-19EBC64B8352}" destId="{BD89401F-55A7-48C1-9F24-FC6EAE5E5B1F}" srcOrd="3" destOrd="0" presId="urn:microsoft.com/office/officeart/2018/2/layout/IconCircleList"/>
    <dgm:cxn modelId="{E2848358-D80C-4A9C-BD47-BBB298E9126F}" type="presParOf" srcId="{9C389296-8939-4050-860B-19EBC64B8352}" destId="{4D8B0B24-CC65-4118-814C-433B5263AA7D}" srcOrd="4" destOrd="0" presId="urn:microsoft.com/office/officeart/2018/2/layout/IconCircleList"/>
    <dgm:cxn modelId="{39840F7E-2C40-4CF3-A897-D1F4F96D184B}" type="presParOf" srcId="{4D8B0B24-CC65-4118-814C-433B5263AA7D}" destId="{B98999A8-531C-45CA-91D7-DE6CE2804AE9}" srcOrd="0" destOrd="0" presId="urn:microsoft.com/office/officeart/2018/2/layout/IconCircleList"/>
    <dgm:cxn modelId="{D3B75FBB-B8B7-449E-B2C6-6A5B4E659017}" type="presParOf" srcId="{4D8B0B24-CC65-4118-814C-433B5263AA7D}" destId="{3C5C1BC1-B41B-41DA-A51E-0E6933AB59B7}" srcOrd="1" destOrd="0" presId="urn:microsoft.com/office/officeart/2018/2/layout/IconCircleList"/>
    <dgm:cxn modelId="{5FB23397-23B0-4092-9CF9-6FE8922C9E25}" type="presParOf" srcId="{4D8B0B24-CC65-4118-814C-433B5263AA7D}" destId="{A5BE1A53-D1F8-411A-9C77-3C4F4DAD165C}" srcOrd="2" destOrd="0" presId="urn:microsoft.com/office/officeart/2018/2/layout/IconCircleList"/>
    <dgm:cxn modelId="{2D7E943A-56B0-40F5-B2EF-FB64145C440F}" type="presParOf" srcId="{4D8B0B24-CC65-4118-814C-433B5263AA7D}" destId="{EF2525C3-0A61-4C48-9FAE-F0F4710813CF}" srcOrd="3" destOrd="0" presId="urn:microsoft.com/office/officeart/2018/2/layout/IconCircleList"/>
    <dgm:cxn modelId="{352D1B96-B29D-4CC2-A772-EB237A8BF327}" type="presParOf" srcId="{9C389296-8939-4050-860B-19EBC64B8352}" destId="{FFDCBF6E-681A-4D20-9A41-2D23D913BF7A}" srcOrd="5" destOrd="0" presId="urn:microsoft.com/office/officeart/2018/2/layout/IconCircleList"/>
    <dgm:cxn modelId="{DC2E362F-676C-42C9-8C89-C88F30AA088D}" type="presParOf" srcId="{9C389296-8939-4050-860B-19EBC64B8352}" destId="{95A695A0-2679-4899-B1C7-A749C3B0C784}" srcOrd="6" destOrd="0" presId="urn:microsoft.com/office/officeart/2018/2/layout/IconCircleList"/>
    <dgm:cxn modelId="{4832FC49-7A06-46BB-B5AF-F523DD16A207}" type="presParOf" srcId="{95A695A0-2679-4899-B1C7-A749C3B0C784}" destId="{48849471-1142-480F-9C7D-BC7E96EC6E55}" srcOrd="0" destOrd="0" presId="urn:microsoft.com/office/officeart/2018/2/layout/IconCircleList"/>
    <dgm:cxn modelId="{726FCA8E-1FA5-41AB-9C96-B8D68BA25266}" type="presParOf" srcId="{95A695A0-2679-4899-B1C7-A749C3B0C784}" destId="{5CF1A463-3440-4BE3-BD64-8E2FC0929F71}" srcOrd="1" destOrd="0" presId="urn:microsoft.com/office/officeart/2018/2/layout/IconCircleList"/>
    <dgm:cxn modelId="{492DDDCA-4CA9-4C11-AF0F-E22054B22D70}" type="presParOf" srcId="{95A695A0-2679-4899-B1C7-A749C3B0C784}" destId="{7D0A286B-85C8-4B9D-BFAA-5A3F9D364558}" srcOrd="2" destOrd="0" presId="urn:microsoft.com/office/officeart/2018/2/layout/IconCircleList"/>
    <dgm:cxn modelId="{F1063579-9DF0-41C6-8CE9-C50091BF3C54}" type="presParOf" srcId="{95A695A0-2679-4899-B1C7-A749C3B0C784}" destId="{D91C32D5-B9CF-4910-BB80-6C05616B8F56}" srcOrd="3" destOrd="0" presId="urn:microsoft.com/office/officeart/2018/2/layout/IconCircleList"/>
    <dgm:cxn modelId="{2B425552-786B-4964-BCB7-B1BDB72A667D}" type="presParOf" srcId="{9C389296-8939-4050-860B-19EBC64B8352}" destId="{3358736E-0B44-4335-8088-DC76505FB678}" srcOrd="7" destOrd="0" presId="urn:microsoft.com/office/officeart/2018/2/layout/IconCircleList"/>
    <dgm:cxn modelId="{1451AD45-2ACF-4128-B8A9-9F154950BAAE}" type="presParOf" srcId="{9C389296-8939-4050-860B-19EBC64B8352}" destId="{D102AB53-3C19-40D4-9D57-68F337FA8CFB}" srcOrd="8" destOrd="0" presId="urn:microsoft.com/office/officeart/2018/2/layout/IconCircleList"/>
    <dgm:cxn modelId="{E0212A38-9831-47D0-BD53-1136D4609009}" type="presParOf" srcId="{D102AB53-3C19-40D4-9D57-68F337FA8CFB}" destId="{E26CCD13-604E-446B-AB84-4F198A574674}" srcOrd="0" destOrd="0" presId="urn:microsoft.com/office/officeart/2018/2/layout/IconCircleList"/>
    <dgm:cxn modelId="{1A926B44-EDF3-447C-BC55-28E29CC6F608}" type="presParOf" srcId="{D102AB53-3C19-40D4-9D57-68F337FA8CFB}" destId="{9D76A952-05BF-442D-B658-BFEFECDB90A4}" srcOrd="1" destOrd="0" presId="urn:microsoft.com/office/officeart/2018/2/layout/IconCircleList"/>
    <dgm:cxn modelId="{DFC08BE9-1108-490A-A355-BA97A685394C}" type="presParOf" srcId="{D102AB53-3C19-40D4-9D57-68F337FA8CFB}" destId="{ABC21D17-7A6A-40C5-8059-56DCFA085D98}" srcOrd="2" destOrd="0" presId="urn:microsoft.com/office/officeart/2018/2/layout/IconCircleList"/>
    <dgm:cxn modelId="{380D35C9-9B2E-4457-BC47-CAB9D3377E7A}" type="presParOf" srcId="{D102AB53-3C19-40D4-9D57-68F337FA8CFB}" destId="{53BD5CAD-6BCE-4056-91AF-5689991C25F4}" srcOrd="3" destOrd="0" presId="urn:microsoft.com/office/officeart/2018/2/layout/IconCircleList"/>
    <dgm:cxn modelId="{4FC84E63-BCCD-4756-ADDD-D6EFE7E022AF}" type="presParOf" srcId="{9C389296-8939-4050-860B-19EBC64B8352}" destId="{72F33EEE-4401-4579-858E-2A0DD85960E9}" srcOrd="9" destOrd="0" presId="urn:microsoft.com/office/officeart/2018/2/layout/IconCircleList"/>
    <dgm:cxn modelId="{06C41505-07B7-41E4-8CA7-69347CC93444}" type="presParOf" srcId="{9C389296-8939-4050-860B-19EBC64B8352}" destId="{2399E9AD-1F98-42ED-BD0E-60CC6E9A65A1}" srcOrd="10" destOrd="0" presId="urn:microsoft.com/office/officeart/2018/2/layout/IconCircleList"/>
    <dgm:cxn modelId="{9DF2DE12-1C5D-4753-B07D-629700211CED}" type="presParOf" srcId="{2399E9AD-1F98-42ED-BD0E-60CC6E9A65A1}" destId="{C50E08E8-58B4-4632-A456-E0B967D02964}" srcOrd="0" destOrd="0" presId="urn:microsoft.com/office/officeart/2018/2/layout/IconCircleList"/>
    <dgm:cxn modelId="{519A46AA-3F9C-4213-A051-AB6AB3CA5591}" type="presParOf" srcId="{2399E9AD-1F98-42ED-BD0E-60CC6E9A65A1}" destId="{80303995-72DF-4C14-A589-DF6679F36547}" srcOrd="1" destOrd="0" presId="urn:microsoft.com/office/officeart/2018/2/layout/IconCircleList"/>
    <dgm:cxn modelId="{0C749DFB-E2F2-4768-B29F-6B87028044EB}" type="presParOf" srcId="{2399E9AD-1F98-42ED-BD0E-60CC6E9A65A1}" destId="{8D50731E-1E80-4E49-9395-4803BFD5F6B8}" srcOrd="2" destOrd="0" presId="urn:microsoft.com/office/officeart/2018/2/layout/IconCircleList"/>
    <dgm:cxn modelId="{7F9FECC9-473B-46E2-9747-3647A75F8B1D}" type="presParOf" srcId="{2399E9AD-1F98-42ED-BD0E-60CC6E9A65A1}" destId="{EE1C6E40-FA71-4ACB-99E0-E1CC771C21C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67DB68-B26B-45E9-9C3E-7090C0756A6A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C28E5A54-898E-42C0-BE7B-AC0A2D40081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dirty="0" err="1"/>
            <a:t>Licence</a:t>
          </a:r>
          <a:r>
            <a:rPr lang="pl-PL" dirty="0"/>
            <a:t>: </a:t>
          </a:r>
          <a:endParaRPr lang="en-US" dirty="0"/>
        </a:p>
      </dgm:t>
    </dgm:pt>
    <dgm:pt modelId="{E0E4C4AC-A231-4D6C-850F-0AE6450F8F53}" type="parTrans" cxnId="{4855EFB5-61E1-438A-B4FB-819531BAD437}">
      <dgm:prSet/>
      <dgm:spPr/>
      <dgm:t>
        <a:bodyPr/>
        <a:lstStyle/>
        <a:p>
          <a:endParaRPr lang="en-US"/>
        </a:p>
      </dgm:t>
    </dgm:pt>
    <dgm:pt modelId="{13F02DB0-EBC2-4423-9CB6-6D8C1D99074C}" type="sibTrans" cxnId="{4855EFB5-61E1-438A-B4FB-819531BAD437}">
      <dgm:prSet/>
      <dgm:spPr/>
      <dgm:t>
        <a:bodyPr/>
        <a:lstStyle/>
        <a:p>
          <a:endParaRPr lang="en-US"/>
        </a:p>
      </dgm:t>
    </dgm:pt>
    <dgm:pt modelId="{41F2830C-5449-4917-A690-0F61EA39CE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400" dirty="0"/>
            <a:t>French </a:t>
          </a:r>
          <a:r>
            <a:rPr lang="pl-PL" sz="2400" dirty="0" err="1"/>
            <a:t>Studies</a:t>
          </a:r>
          <a:r>
            <a:rPr lang="pl-PL" sz="2400" dirty="0"/>
            <a:t>: ~110 </a:t>
          </a:r>
          <a:r>
            <a:rPr lang="pl-PL" sz="2400" dirty="0" err="1"/>
            <a:t>students</a:t>
          </a:r>
          <a:endParaRPr lang="en-US" sz="2400" dirty="0"/>
        </a:p>
      </dgm:t>
    </dgm:pt>
    <dgm:pt modelId="{6F8CF8D2-446A-4485-938C-D9F2A48EC770}" type="parTrans" cxnId="{0CD2C2F1-89E9-490B-AD51-12C6B5FB973C}">
      <dgm:prSet/>
      <dgm:spPr/>
      <dgm:t>
        <a:bodyPr/>
        <a:lstStyle/>
        <a:p>
          <a:endParaRPr lang="en-US"/>
        </a:p>
      </dgm:t>
    </dgm:pt>
    <dgm:pt modelId="{64E90E62-765E-4AE0-ABBA-909CA59047DB}" type="sibTrans" cxnId="{0CD2C2F1-89E9-490B-AD51-12C6B5FB973C}">
      <dgm:prSet/>
      <dgm:spPr/>
      <dgm:t>
        <a:bodyPr/>
        <a:lstStyle/>
        <a:p>
          <a:endParaRPr lang="en-US"/>
        </a:p>
      </dgm:t>
    </dgm:pt>
    <dgm:pt modelId="{AF3227E9-ADD7-4C58-8A1B-BC03E39B4E1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400" dirty="0"/>
            <a:t>Spanish </a:t>
          </a:r>
          <a:r>
            <a:rPr lang="pl-PL" sz="2400" dirty="0" err="1"/>
            <a:t>Studies</a:t>
          </a:r>
          <a:r>
            <a:rPr lang="pl-PL" sz="2400" dirty="0"/>
            <a:t>: ~100 </a:t>
          </a:r>
          <a:r>
            <a:rPr lang="pl-PL" sz="2400" dirty="0" err="1"/>
            <a:t>students</a:t>
          </a:r>
          <a:endParaRPr lang="en-US" sz="2400" dirty="0"/>
        </a:p>
      </dgm:t>
    </dgm:pt>
    <dgm:pt modelId="{AD38B665-9D33-4AC2-9F63-0CB038A1A7FD}" type="parTrans" cxnId="{749A830A-4159-47E3-A31C-B9A247685B5D}">
      <dgm:prSet/>
      <dgm:spPr/>
      <dgm:t>
        <a:bodyPr/>
        <a:lstStyle/>
        <a:p>
          <a:endParaRPr lang="en-US"/>
        </a:p>
      </dgm:t>
    </dgm:pt>
    <dgm:pt modelId="{CA7A45F8-ECC4-44F1-8CFC-9F569CCE14EF}" type="sibTrans" cxnId="{749A830A-4159-47E3-A31C-B9A247685B5D}">
      <dgm:prSet/>
      <dgm:spPr/>
      <dgm:t>
        <a:bodyPr/>
        <a:lstStyle/>
        <a:p>
          <a:endParaRPr lang="en-US"/>
        </a:p>
      </dgm:t>
    </dgm:pt>
    <dgm:pt modelId="{215A4737-9C44-433F-8332-BFBC26DD8A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400" dirty="0" err="1"/>
            <a:t>Italian</a:t>
          </a:r>
          <a:r>
            <a:rPr lang="pl-PL" sz="2400" dirty="0"/>
            <a:t> </a:t>
          </a:r>
          <a:r>
            <a:rPr lang="pl-PL" sz="2400" dirty="0" err="1"/>
            <a:t>Studies</a:t>
          </a:r>
          <a:r>
            <a:rPr lang="pl-PL" sz="2400" dirty="0"/>
            <a:t>: ~60 </a:t>
          </a:r>
          <a:r>
            <a:rPr lang="pl-PL" sz="2400" dirty="0" err="1"/>
            <a:t>students</a:t>
          </a:r>
          <a:endParaRPr lang="en-US" sz="2400" dirty="0"/>
        </a:p>
      </dgm:t>
    </dgm:pt>
    <dgm:pt modelId="{41DF6842-61E9-471B-BF69-057AD7F1D39F}" type="parTrans" cxnId="{30C2A95D-C080-467C-A6B5-58472A38ACE5}">
      <dgm:prSet/>
      <dgm:spPr/>
      <dgm:t>
        <a:bodyPr/>
        <a:lstStyle/>
        <a:p>
          <a:endParaRPr lang="en-US"/>
        </a:p>
      </dgm:t>
    </dgm:pt>
    <dgm:pt modelId="{4CEF28C4-5834-464C-A4C8-0D682BC0FFE4}" type="sibTrans" cxnId="{30C2A95D-C080-467C-A6B5-58472A38ACE5}">
      <dgm:prSet/>
      <dgm:spPr/>
      <dgm:t>
        <a:bodyPr/>
        <a:lstStyle/>
        <a:p>
          <a:endParaRPr lang="en-US"/>
        </a:p>
      </dgm:t>
    </dgm:pt>
    <dgm:pt modelId="{37DD2C1C-1B4A-4AD9-A6A1-1880F016BEF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dirty="0"/>
            <a:t>Master:</a:t>
          </a:r>
          <a:endParaRPr lang="en-US" dirty="0"/>
        </a:p>
      </dgm:t>
    </dgm:pt>
    <dgm:pt modelId="{7D290EB2-629D-4421-9093-403CBAE427C5}" type="parTrans" cxnId="{1CD6FB34-6292-495D-B069-56506A398E9D}">
      <dgm:prSet/>
      <dgm:spPr/>
      <dgm:t>
        <a:bodyPr/>
        <a:lstStyle/>
        <a:p>
          <a:endParaRPr lang="en-US"/>
        </a:p>
      </dgm:t>
    </dgm:pt>
    <dgm:pt modelId="{85A0087F-FEAF-4975-AE9A-C36230EA80D6}" type="sibTrans" cxnId="{1CD6FB34-6292-495D-B069-56506A398E9D}">
      <dgm:prSet/>
      <dgm:spPr/>
      <dgm:t>
        <a:bodyPr/>
        <a:lstStyle/>
        <a:p>
          <a:endParaRPr lang="en-US"/>
        </a:p>
      </dgm:t>
    </dgm:pt>
    <dgm:pt modelId="{E133344D-2A4B-45C3-A6A7-2DF09BBB532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400" dirty="0"/>
            <a:t>Romance </a:t>
          </a:r>
          <a:r>
            <a:rPr lang="pl-PL" sz="2400" dirty="0" err="1"/>
            <a:t>Studies</a:t>
          </a:r>
          <a:r>
            <a:rPr lang="pl-PL" sz="2400" dirty="0"/>
            <a:t> </a:t>
          </a:r>
          <a:br>
            <a:rPr lang="pl-PL" sz="2400" dirty="0"/>
          </a:br>
          <a:r>
            <a:rPr lang="pl-PL" sz="2400" dirty="0"/>
            <a:t>(3 </a:t>
          </a:r>
          <a:r>
            <a:rPr lang="pl-PL" sz="2400" dirty="0" err="1"/>
            <a:t>languages</a:t>
          </a:r>
          <a:r>
            <a:rPr lang="pl-PL" sz="2400" dirty="0"/>
            <a:t> </a:t>
          </a:r>
          <a:r>
            <a:rPr lang="pl-PL" sz="2400" dirty="0" err="1"/>
            <a:t>combined</a:t>
          </a:r>
          <a:r>
            <a:rPr lang="pl-PL" sz="2400" dirty="0"/>
            <a:t>): </a:t>
          </a:r>
          <a:br>
            <a:rPr lang="pl-PL" sz="2400" dirty="0"/>
          </a:br>
          <a:r>
            <a:rPr lang="pl-PL" sz="2400" dirty="0"/>
            <a:t>~90 </a:t>
          </a:r>
          <a:r>
            <a:rPr lang="pl-PL" sz="2400" dirty="0" err="1"/>
            <a:t>students</a:t>
          </a:r>
          <a:endParaRPr lang="en-US" sz="2400" dirty="0"/>
        </a:p>
      </dgm:t>
    </dgm:pt>
    <dgm:pt modelId="{D6120F10-49F0-4DF1-AF93-562F75D45868}" type="parTrans" cxnId="{1EA4CE38-087F-4EE7-9FE5-15AAEC69E19F}">
      <dgm:prSet/>
      <dgm:spPr/>
      <dgm:t>
        <a:bodyPr/>
        <a:lstStyle/>
        <a:p>
          <a:endParaRPr lang="en-US"/>
        </a:p>
      </dgm:t>
    </dgm:pt>
    <dgm:pt modelId="{106F4838-4195-4470-B151-94B0EFEE6F9D}" type="sibTrans" cxnId="{1EA4CE38-087F-4EE7-9FE5-15AAEC69E19F}">
      <dgm:prSet/>
      <dgm:spPr/>
      <dgm:t>
        <a:bodyPr/>
        <a:lstStyle/>
        <a:p>
          <a:endParaRPr lang="en-US"/>
        </a:p>
      </dgm:t>
    </dgm:pt>
    <dgm:pt modelId="{2934B897-4B01-4D07-B44F-20A990588BA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dirty="0" err="1"/>
            <a:t>Doctorate</a:t>
          </a:r>
          <a:r>
            <a:rPr lang="pl-PL" dirty="0"/>
            <a:t>:</a:t>
          </a:r>
          <a:endParaRPr lang="en-US" dirty="0"/>
        </a:p>
      </dgm:t>
    </dgm:pt>
    <dgm:pt modelId="{879B3AEE-1765-4610-B4E6-9CCA7FE5EC65}" type="parTrans" cxnId="{137EF846-75F7-4C2C-A350-158F7FDC27B8}">
      <dgm:prSet/>
      <dgm:spPr/>
      <dgm:t>
        <a:bodyPr/>
        <a:lstStyle/>
        <a:p>
          <a:endParaRPr lang="en-US"/>
        </a:p>
      </dgm:t>
    </dgm:pt>
    <dgm:pt modelId="{750139E2-2310-4105-91F5-0877D8A9800F}" type="sibTrans" cxnId="{137EF846-75F7-4C2C-A350-158F7FDC27B8}">
      <dgm:prSet/>
      <dgm:spPr/>
      <dgm:t>
        <a:bodyPr/>
        <a:lstStyle/>
        <a:p>
          <a:endParaRPr lang="en-US"/>
        </a:p>
      </dgm:t>
    </dgm:pt>
    <dgm:pt modelId="{3E3F3A7C-D8CE-4970-830B-B7496736D39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2400" dirty="0"/>
            <a:t>9 </a:t>
          </a:r>
          <a:r>
            <a:rPr lang="pl-PL" sz="2400" dirty="0" err="1"/>
            <a:t>PhD</a:t>
          </a:r>
          <a:r>
            <a:rPr lang="pl-PL" sz="2400" dirty="0"/>
            <a:t> </a:t>
          </a:r>
          <a:r>
            <a:rPr lang="pl-PL" sz="2400" dirty="0" err="1"/>
            <a:t>candidates</a:t>
          </a:r>
          <a:endParaRPr lang="en-US" sz="2400" dirty="0"/>
        </a:p>
      </dgm:t>
    </dgm:pt>
    <dgm:pt modelId="{D14130A1-61BC-42F8-B4A9-B354C0C39936}" type="parTrans" cxnId="{A6468546-3F77-4B4B-8B76-4CA62B692882}">
      <dgm:prSet/>
      <dgm:spPr/>
      <dgm:t>
        <a:bodyPr/>
        <a:lstStyle/>
        <a:p>
          <a:endParaRPr lang="en-US"/>
        </a:p>
      </dgm:t>
    </dgm:pt>
    <dgm:pt modelId="{325D0266-3F5E-4C4E-910D-78F9D6E34410}" type="sibTrans" cxnId="{A6468546-3F77-4B4B-8B76-4CA62B692882}">
      <dgm:prSet/>
      <dgm:spPr/>
      <dgm:t>
        <a:bodyPr/>
        <a:lstStyle/>
        <a:p>
          <a:endParaRPr lang="en-US"/>
        </a:p>
      </dgm:t>
    </dgm:pt>
    <dgm:pt modelId="{AC630AB1-381C-4053-82CD-008562299F12}" type="pres">
      <dgm:prSet presAssocID="{E567DB68-B26B-45E9-9C3E-7090C0756A6A}" presName="root" presStyleCnt="0">
        <dgm:presLayoutVars>
          <dgm:dir/>
          <dgm:resizeHandles val="exact"/>
        </dgm:presLayoutVars>
      </dgm:prSet>
      <dgm:spPr/>
    </dgm:pt>
    <dgm:pt modelId="{1FA4ECAE-086A-49B2-BA06-8E5ADB00A991}" type="pres">
      <dgm:prSet presAssocID="{C28E5A54-898E-42C0-BE7B-AC0A2D400810}" presName="compNode" presStyleCnt="0"/>
      <dgm:spPr/>
    </dgm:pt>
    <dgm:pt modelId="{5BB05FCD-AACD-4CCF-A8FF-2230936DCFFD}" type="pres">
      <dgm:prSet presAssocID="{C28E5A54-898E-42C0-BE7B-AC0A2D400810}" presName="iconRect" presStyleLbl="node1" presStyleIdx="0" presStyleCnt="3" custLinFactNeighborY="-4659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BCD20E57-22D9-4FD5-A69C-819F19AF6269}" type="pres">
      <dgm:prSet presAssocID="{C28E5A54-898E-42C0-BE7B-AC0A2D400810}" presName="iconSpace" presStyleCnt="0"/>
      <dgm:spPr/>
    </dgm:pt>
    <dgm:pt modelId="{E3D5D710-3DE2-4C5B-ABF0-88ECDCA28E2B}" type="pres">
      <dgm:prSet presAssocID="{C28E5A54-898E-42C0-BE7B-AC0A2D400810}" presName="parTx" presStyleLbl="revTx" presStyleIdx="0" presStyleCnt="6" custLinFactY="-2820" custLinFactNeighborX="1998" custLinFactNeighborY="-100000">
        <dgm:presLayoutVars>
          <dgm:chMax val="0"/>
          <dgm:chPref val="0"/>
        </dgm:presLayoutVars>
      </dgm:prSet>
      <dgm:spPr/>
    </dgm:pt>
    <dgm:pt modelId="{993C0954-7117-4055-8308-1F698EF51F3B}" type="pres">
      <dgm:prSet presAssocID="{C28E5A54-898E-42C0-BE7B-AC0A2D400810}" presName="txSpace" presStyleCnt="0"/>
      <dgm:spPr/>
    </dgm:pt>
    <dgm:pt modelId="{B82CDEB2-0F13-4E3E-BD80-CAC5DFCC7E5A}" type="pres">
      <dgm:prSet presAssocID="{C28E5A54-898E-42C0-BE7B-AC0A2D400810}" presName="desTx" presStyleLbl="revTx" presStyleIdx="1" presStyleCnt="6" custScaleX="147158" custLinFactNeighborX="5008" custLinFactNeighborY="6291">
        <dgm:presLayoutVars/>
      </dgm:prSet>
      <dgm:spPr/>
    </dgm:pt>
    <dgm:pt modelId="{FA18F455-9934-4C79-8B06-CA86C2AA980E}" type="pres">
      <dgm:prSet presAssocID="{13F02DB0-EBC2-4423-9CB6-6D8C1D99074C}" presName="sibTrans" presStyleCnt="0"/>
      <dgm:spPr/>
    </dgm:pt>
    <dgm:pt modelId="{D4C69A5D-B333-4B82-A4CD-740FE8F2B649}" type="pres">
      <dgm:prSet presAssocID="{37DD2C1C-1B4A-4AD9-A6A1-1880F016BEF7}" presName="compNode" presStyleCnt="0"/>
      <dgm:spPr/>
    </dgm:pt>
    <dgm:pt modelId="{A6422F9F-1CDB-49A9-90A1-7D356B993CF7}" type="pres">
      <dgm:prSet presAssocID="{37DD2C1C-1B4A-4AD9-A6A1-1880F016BEF7}" presName="iconRect" presStyleLbl="node1" presStyleIdx="1" presStyleCnt="3" custLinFactNeighborX="-1902" custLinFactNeighborY="-4334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dding Rings"/>
        </a:ext>
      </dgm:extLst>
    </dgm:pt>
    <dgm:pt modelId="{2FC63C98-0B1A-484F-81DB-145BF6284C6A}" type="pres">
      <dgm:prSet presAssocID="{37DD2C1C-1B4A-4AD9-A6A1-1880F016BEF7}" presName="iconSpace" presStyleCnt="0"/>
      <dgm:spPr/>
    </dgm:pt>
    <dgm:pt modelId="{8C5BAE3F-314A-4D1F-AEA9-17EE818301F4}" type="pres">
      <dgm:prSet presAssocID="{37DD2C1C-1B4A-4AD9-A6A1-1880F016BEF7}" presName="parTx" presStyleLbl="revTx" presStyleIdx="2" presStyleCnt="6" custLinFactNeighborX="-665" custLinFactNeighborY="-98382">
        <dgm:presLayoutVars>
          <dgm:chMax val="0"/>
          <dgm:chPref val="0"/>
        </dgm:presLayoutVars>
      </dgm:prSet>
      <dgm:spPr/>
    </dgm:pt>
    <dgm:pt modelId="{5A1967AB-1807-4A40-AA43-095D9BFD8790}" type="pres">
      <dgm:prSet presAssocID="{37DD2C1C-1B4A-4AD9-A6A1-1880F016BEF7}" presName="txSpace" presStyleCnt="0"/>
      <dgm:spPr/>
    </dgm:pt>
    <dgm:pt modelId="{2150491D-5ECC-462C-9147-8C9B23893A09}" type="pres">
      <dgm:prSet presAssocID="{37DD2C1C-1B4A-4AD9-A6A1-1880F016BEF7}" presName="desTx" presStyleLbl="revTx" presStyleIdx="3" presStyleCnt="6" custScaleX="131991" custLinFactNeighborY="7785">
        <dgm:presLayoutVars/>
      </dgm:prSet>
      <dgm:spPr/>
    </dgm:pt>
    <dgm:pt modelId="{CEA2184D-BADC-4FA3-9F32-6885172302FA}" type="pres">
      <dgm:prSet presAssocID="{85A0087F-FEAF-4975-AE9A-C36230EA80D6}" presName="sibTrans" presStyleCnt="0"/>
      <dgm:spPr/>
    </dgm:pt>
    <dgm:pt modelId="{A8969038-C832-4424-92C1-65786EEF8EB9}" type="pres">
      <dgm:prSet presAssocID="{2934B897-4B01-4D07-B44F-20A990588BAD}" presName="compNode" presStyleCnt="0"/>
      <dgm:spPr/>
    </dgm:pt>
    <dgm:pt modelId="{18CAC42F-2978-421B-BD47-A26FB25FA322}" type="pres">
      <dgm:prSet presAssocID="{2934B897-4B01-4D07-B44F-20A990588BAD}" presName="iconRect" presStyleLbl="node1" presStyleIdx="2" presStyleCnt="3" custLinFactNeighborX="-2946" custLinFactNeighborY="-5709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F151966F-6238-43A5-84FE-15EC1A835BE9}" type="pres">
      <dgm:prSet presAssocID="{2934B897-4B01-4D07-B44F-20A990588BAD}" presName="iconSpace" presStyleCnt="0"/>
      <dgm:spPr/>
    </dgm:pt>
    <dgm:pt modelId="{90B22F92-BFF5-47D1-B005-0131B33E3ABD}" type="pres">
      <dgm:prSet presAssocID="{2934B897-4B01-4D07-B44F-20A990588BAD}" presName="parTx" presStyleLbl="revTx" presStyleIdx="4" presStyleCnt="6" custLinFactY="-37123" custLinFactNeighborX="-4327" custLinFactNeighborY="-100000">
        <dgm:presLayoutVars>
          <dgm:chMax val="0"/>
          <dgm:chPref val="0"/>
        </dgm:presLayoutVars>
      </dgm:prSet>
      <dgm:spPr/>
    </dgm:pt>
    <dgm:pt modelId="{DC015340-267B-4043-8C8E-88F3472D96E3}" type="pres">
      <dgm:prSet presAssocID="{2934B897-4B01-4D07-B44F-20A990588BAD}" presName="txSpace" presStyleCnt="0"/>
      <dgm:spPr/>
    </dgm:pt>
    <dgm:pt modelId="{38A35BE0-FF99-4A98-963D-C62D71D95934}" type="pres">
      <dgm:prSet presAssocID="{2934B897-4B01-4D07-B44F-20A990588BAD}" presName="desTx" presStyleLbl="revTx" presStyleIdx="5" presStyleCnt="6" custLinFactNeighborX="-4662" custLinFactNeighborY="-87505">
        <dgm:presLayoutVars/>
      </dgm:prSet>
      <dgm:spPr/>
    </dgm:pt>
  </dgm:ptLst>
  <dgm:cxnLst>
    <dgm:cxn modelId="{749A830A-4159-47E3-A31C-B9A247685B5D}" srcId="{C28E5A54-898E-42C0-BE7B-AC0A2D400810}" destId="{AF3227E9-ADD7-4C58-8A1B-BC03E39B4E1C}" srcOrd="1" destOrd="0" parTransId="{AD38B665-9D33-4AC2-9F63-0CB038A1A7FD}" sibTransId="{CA7A45F8-ECC4-44F1-8CFC-9F569CCE14EF}"/>
    <dgm:cxn modelId="{87BC281F-069F-433B-A5D1-979A764B25A8}" type="presOf" srcId="{2934B897-4B01-4D07-B44F-20A990588BAD}" destId="{90B22F92-BFF5-47D1-B005-0131B33E3ABD}" srcOrd="0" destOrd="0" presId="urn:microsoft.com/office/officeart/2018/5/layout/CenteredIconLabelDescriptionList"/>
    <dgm:cxn modelId="{1CD6FB34-6292-495D-B069-56506A398E9D}" srcId="{E567DB68-B26B-45E9-9C3E-7090C0756A6A}" destId="{37DD2C1C-1B4A-4AD9-A6A1-1880F016BEF7}" srcOrd="1" destOrd="0" parTransId="{7D290EB2-629D-4421-9093-403CBAE427C5}" sibTransId="{85A0087F-FEAF-4975-AE9A-C36230EA80D6}"/>
    <dgm:cxn modelId="{1EA4CE38-087F-4EE7-9FE5-15AAEC69E19F}" srcId="{37DD2C1C-1B4A-4AD9-A6A1-1880F016BEF7}" destId="{E133344D-2A4B-45C3-A6A7-2DF09BBB5327}" srcOrd="0" destOrd="0" parTransId="{D6120F10-49F0-4DF1-AF93-562F75D45868}" sibTransId="{106F4838-4195-4470-B151-94B0EFEE6F9D}"/>
    <dgm:cxn modelId="{30C2A95D-C080-467C-A6B5-58472A38ACE5}" srcId="{C28E5A54-898E-42C0-BE7B-AC0A2D400810}" destId="{215A4737-9C44-433F-8332-BFBC26DD8A33}" srcOrd="2" destOrd="0" parTransId="{41DF6842-61E9-471B-BF69-057AD7F1D39F}" sibTransId="{4CEF28C4-5834-464C-A4C8-0D682BC0FFE4}"/>
    <dgm:cxn modelId="{F476D663-21E6-449F-9FC4-0AC03657FE0F}" type="presOf" srcId="{3E3F3A7C-D8CE-4970-830B-B7496736D396}" destId="{38A35BE0-FF99-4A98-963D-C62D71D95934}" srcOrd="0" destOrd="0" presId="urn:microsoft.com/office/officeart/2018/5/layout/CenteredIconLabelDescriptionList"/>
    <dgm:cxn modelId="{0490B244-1188-4700-B42F-2582F55442E5}" type="presOf" srcId="{37DD2C1C-1B4A-4AD9-A6A1-1880F016BEF7}" destId="{8C5BAE3F-314A-4D1F-AEA9-17EE818301F4}" srcOrd="0" destOrd="0" presId="urn:microsoft.com/office/officeart/2018/5/layout/CenteredIconLabelDescriptionList"/>
    <dgm:cxn modelId="{A6468546-3F77-4B4B-8B76-4CA62B692882}" srcId="{2934B897-4B01-4D07-B44F-20A990588BAD}" destId="{3E3F3A7C-D8CE-4970-830B-B7496736D396}" srcOrd="0" destOrd="0" parTransId="{D14130A1-61BC-42F8-B4A9-B354C0C39936}" sibTransId="{325D0266-3F5E-4C4E-910D-78F9D6E34410}"/>
    <dgm:cxn modelId="{E13AF866-65B8-4711-BEEB-2CF89C60E973}" type="presOf" srcId="{41F2830C-5449-4917-A690-0F61EA39CE40}" destId="{B82CDEB2-0F13-4E3E-BD80-CAC5DFCC7E5A}" srcOrd="0" destOrd="0" presId="urn:microsoft.com/office/officeart/2018/5/layout/CenteredIconLabelDescriptionList"/>
    <dgm:cxn modelId="{137EF846-75F7-4C2C-A350-158F7FDC27B8}" srcId="{E567DB68-B26B-45E9-9C3E-7090C0756A6A}" destId="{2934B897-4B01-4D07-B44F-20A990588BAD}" srcOrd="2" destOrd="0" parTransId="{879B3AEE-1765-4610-B4E6-9CCA7FE5EC65}" sibTransId="{750139E2-2310-4105-91F5-0877D8A9800F}"/>
    <dgm:cxn modelId="{74E7916C-F03E-4632-8F3A-74449B1F732F}" type="presOf" srcId="{C28E5A54-898E-42C0-BE7B-AC0A2D400810}" destId="{E3D5D710-3DE2-4C5B-ABF0-88ECDCA28E2B}" srcOrd="0" destOrd="0" presId="urn:microsoft.com/office/officeart/2018/5/layout/CenteredIconLabelDescriptionList"/>
    <dgm:cxn modelId="{4AE5F256-9255-4C6E-BBE1-8FD0149F55E5}" type="presOf" srcId="{215A4737-9C44-433F-8332-BFBC26DD8A33}" destId="{B82CDEB2-0F13-4E3E-BD80-CAC5DFCC7E5A}" srcOrd="0" destOrd="2" presId="urn:microsoft.com/office/officeart/2018/5/layout/CenteredIconLabelDescriptionList"/>
    <dgm:cxn modelId="{43257079-A0B5-4EB7-BC65-F85FCFE3FB0E}" type="presOf" srcId="{AF3227E9-ADD7-4C58-8A1B-BC03E39B4E1C}" destId="{B82CDEB2-0F13-4E3E-BD80-CAC5DFCC7E5A}" srcOrd="0" destOrd="1" presId="urn:microsoft.com/office/officeart/2018/5/layout/CenteredIconLabelDescriptionList"/>
    <dgm:cxn modelId="{6A4EFA93-F747-489E-A14C-0E6CF55D613A}" type="presOf" srcId="{E133344D-2A4B-45C3-A6A7-2DF09BBB5327}" destId="{2150491D-5ECC-462C-9147-8C9B23893A09}" srcOrd="0" destOrd="0" presId="urn:microsoft.com/office/officeart/2018/5/layout/CenteredIconLabelDescriptionList"/>
    <dgm:cxn modelId="{8D211895-8B2B-4A84-A133-55DEF2B4B5E1}" type="presOf" srcId="{E567DB68-B26B-45E9-9C3E-7090C0756A6A}" destId="{AC630AB1-381C-4053-82CD-008562299F12}" srcOrd="0" destOrd="0" presId="urn:microsoft.com/office/officeart/2018/5/layout/CenteredIconLabelDescriptionList"/>
    <dgm:cxn modelId="{4855EFB5-61E1-438A-B4FB-819531BAD437}" srcId="{E567DB68-B26B-45E9-9C3E-7090C0756A6A}" destId="{C28E5A54-898E-42C0-BE7B-AC0A2D400810}" srcOrd="0" destOrd="0" parTransId="{E0E4C4AC-A231-4D6C-850F-0AE6450F8F53}" sibTransId="{13F02DB0-EBC2-4423-9CB6-6D8C1D99074C}"/>
    <dgm:cxn modelId="{0CD2C2F1-89E9-490B-AD51-12C6B5FB973C}" srcId="{C28E5A54-898E-42C0-BE7B-AC0A2D400810}" destId="{41F2830C-5449-4917-A690-0F61EA39CE40}" srcOrd="0" destOrd="0" parTransId="{6F8CF8D2-446A-4485-938C-D9F2A48EC770}" sibTransId="{64E90E62-765E-4AE0-ABBA-909CA59047DB}"/>
    <dgm:cxn modelId="{B1CD6ADF-170C-4B27-9B5D-96399BFE084C}" type="presParOf" srcId="{AC630AB1-381C-4053-82CD-008562299F12}" destId="{1FA4ECAE-086A-49B2-BA06-8E5ADB00A991}" srcOrd="0" destOrd="0" presId="urn:microsoft.com/office/officeart/2018/5/layout/CenteredIconLabelDescriptionList"/>
    <dgm:cxn modelId="{7AF209FE-EA4A-4B91-992E-00D3E25EFFC9}" type="presParOf" srcId="{1FA4ECAE-086A-49B2-BA06-8E5ADB00A991}" destId="{5BB05FCD-AACD-4CCF-A8FF-2230936DCFFD}" srcOrd="0" destOrd="0" presId="urn:microsoft.com/office/officeart/2018/5/layout/CenteredIconLabelDescriptionList"/>
    <dgm:cxn modelId="{E27B23F5-5062-4B43-ADC4-DDE6412EA263}" type="presParOf" srcId="{1FA4ECAE-086A-49B2-BA06-8E5ADB00A991}" destId="{BCD20E57-22D9-4FD5-A69C-819F19AF6269}" srcOrd="1" destOrd="0" presId="urn:microsoft.com/office/officeart/2018/5/layout/CenteredIconLabelDescriptionList"/>
    <dgm:cxn modelId="{F5FECC94-06AB-4CB1-8A81-559478A34DE6}" type="presParOf" srcId="{1FA4ECAE-086A-49B2-BA06-8E5ADB00A991}" destId="{E3D5D710-3DE2-4C5B-ABF0-88ECDCA28E2B}" srcOrd="2" destOrd="0" presId="urn:microsoft.com/office/officeart/2018/5/layout/CenteredIconLabelDescriptionList"/>
    <dgm:cxn modelId="{D9CE335F-3D15-41AA-8008-2BAD9395BE22}" type="presParOf" srcId="{1FA4ECAE-086A-49B2-BA06-8E5ADB00A991}" destId="{993C0954-7117-4055-8308-1F698EF51F3B}" srcOrd="3" destOrd="0" presId="urn:microsoft.com/office/officeart/2018/5/layout/CenteredIconLabelDescriptionList"/>
    <dgm:cxn modelId="{EAFC7A19-752D-4D10-B174-4DBB634F2111}" type="presParOf" srcId="{1FA4ECAE-086A-49B2-BA06-8E5ADB00A991}" destId="{B82CDEB2-0F13-4E3E-BD80-CAC5DFCC7E5A}" srcOrd="4" destOrd="0" presId="urn:microsoft.com/office/officeart/2018/5/layout/CenteredIconLabelDescriptionList"/>
    <dgm:cxn modelId="{B5958092-3BEF-4D90-8EEA-28FD5269DDF3}" type="presParOf" srcId="{AC630AB1-381C-4053-82CD-008562299F12}" destId="{FA18F455-9934-4C79-8B06-CA86C2AA980E}" srcOrd="1" destOrd="0" presId="urn:microsoft.com/office/officeart/2018/5/layout/CenteredIconLabelDescriptionList"/>
    <dgm:cxn modelId="{CC2169D6-4296-4573-865E-61F359F5BFDA}" type="presParOf" srcId="{AC630AB1-381C-4053-82CD-008562299F12}" destId="{D4C69A5D-B333-4B82-A4CD-740FE8F2B649}" srcOrd="2" destOrd="0" presId="urn:microsoft.com/office/officeart/2018/5/layout/CenteredIconLabelDescriptionList"/>
    <dgm:cxn modelId="{63C52C71-29A1-41A1-AC78-F90F75760184}" type="presParOf" srcId="{D4C69A5D-B333-4B82-A4CD-740FE8F2B649}" destId="{A6422F9F-1CDB-49A9-90A1-7D356B993CF7}" srcOrd="0" destOrd="0" presId="urn:microsoft.com/office/officeart/2018/5/layout/CenteredIconLabelDescriptionList"/>
    <dgm:cxn modelId="{C5448878-1F17-42D6-9D09-01B88D9BCF05}" type="presParOf" srcId="{D4C69A5D-B333-4B82-A4CD-740FE8F2B649}" destId="{2FC63C98-0B1A-484F-81DB-145BF6284C6A}" srcOrd="1" destOrd="0" presId="urn:microsoft.com/office/officeart/2018/5/layout/CenteredIconLabelDescriptionList"/>
    <dgm:cxn modelId="{578312EE-1F46-4470-9E13-356D6B02C460}" type="presParOf" srcId="{D4C69A5D-B333-4B82-A4CD-740FE8F2B649}" destId="{8C5BAE3F-314A-4D1F-AEA9-17EE818301F4}" srcOrd="2" destOrd="0" presId="urn:microsoft.com/office/officeart/2018/5/layout/CenteredIconLabelDescriptionList"/>
    <dgm:cxn modelId="{37E70446-57CE-4FE5-9FD0-A26112D2BE93}" type="presParOf" srcId="{D4C69A5D-B333-4B82-A4CD-740FE8F2B649}" destId="{5A1967AB-1807-4A40-AA43-095D9BFD8790}" srcOrd="3" destOrd="0" presId="urn:microsoft.com/office/officeart/2018/5/layout/CenteredIconLabelDescriptionList"/>
    <dgm:cxn modelId="{AD3AC40D-4269-4F83-8444-4D331CE7BA53}" type="presParOf" srcId="{D4C69A5D-B333-4B82-A4CD-740FE8F2B649}" destId="{2150491D-5ECC-462C-9147-8C9B23893A09}" srcOrd="4" destOrd="0" presId="urn:microsoft.com/office/officeart/2018/5/layout/CenteredIconLabelDescriptionList"/>
    <dgm:cxn modelId="{C8ADB0EC-1B9D-41B9-A958-32F2A5317F0C}" type="presParOf" srcId="{AC630AB1-381C-4053-82CD-008562299F12}" destId="{CEA2184D-BADC-4FA3-9F32-6885172302FA}" srcOrd="3" destOrd="0" presId="urn:microsoft.com/office/officeart/2018/5/layout/CenteredIconLabelDescriptionList"/>
    <dgm:cxn modelId="{DFF8B49F-2C04-4204-A38F-FE2195239449}" type="presParOf" srcId="{AC630AB1-381C-4053-82CD-008562299F12}" destId="{A8969038-C832-4424-92C1-65786EEF8EB9}" srcOrd="4" destOrd="0" presId="urn:microsoft.com/office/officeart/2018/5/layout/CenteredIconLabelDescriptionList"/>
    <dgm:cxn modelId="{481B8562-F38F-4F41-A97D-F99B0CDEB632}" type="presParOf" srcId="{A8969038-C832-4424-92C1-65786EEF8EB9}" destId="{18CAC42F-2978-421B-BD47-A26FB25FA322}" srcOrd="0" destOrd="0" presId="urn:microsoft.com/office/officeart/2018/5/layout/CenteredIconLabelDescriptionList"/>
    <dgm:cxn modelId="{BCD6050A-8853-42BD-8A02-1901678B65D4}" type="presParOf" srcId="{A8969038-C832-4424-92C1-65786EEF8EB9}" destId="{F151966F-6238-43A5-84FE-15EC1A835BE9}" srcOrd="1" destOrd="0" presId="urn:microsoft.com/office/officeart/2018/5/layout/CenteredIconLabelDescriptionList"/>
    <dgm:cxn modelId="{9E1E8280-5D1D-48CC-83F5-1F206DB32AB6}" type="presParOf" srcId="{A8969038-C832-4424-92C1-65786EEF8EB9}" destId="{90B22F92-BFF5-47D1-B005-0131B33E3ABD}" srcOrd="2" destOrd="0" presId="urn:microsoft.com/office/officeart/2018/5/layout/CenteredIconLabelDescriptionList"/>
    <dgm:cxn modelId="{FD65F376-6C76-4B92-8E6E-63E5C49DF478}" type="presParOf" srcId="{A8969038-C832-4424-92C1-65786EEF8EB9}" destId="{DC015340-267B-4043-8C8E-88F3472D96E3}" srcOrd="3" destOrd="0" presId="urn:microsoft.com/office/officeart/2018/5/layout/CenteredIconLabelDescriptionList"/>
    <dgm:cxn modelId="{03EFCDAF-DE59-421E-9F4A-647D0F568F29}" type="presParOf" srcId="{A8969038-C832-4424-92C1-65786EEF8EB9}" destId="{38A35BE0-FF99-4A98-963D-C62D71D9593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3BB0C-DCF1-4328-987F-B4AA5AE163AE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 err="1"/>
            <a:t>Institute</a:t>
          </a:r>
          <a:r>
            <a:rPr lang="pl-PL" sz="2400" kern="1200" dirty="0"/>
            <a:t> of English </a:t>
          </a:r>
          <a:r>
            <a:rPr lang="pl-PL" sz="2400" kern="1200" dirty="0" err="1"/>
            <a:t>Studies</a:t>
          </a:r>
          <a:endParaRPr lang="en-US" sz="2400" kern="1200" dirty="0"/>
        </a:p>
      </dsp:txBody>
      <dsp:txXfrm>
        <a:off x="0" y="39687"/>
        <a:ext cx="3286125" cy="1971675"/>
      </dsp:txXfrm>
    </dsp:sp>
    <dsp:sp modelId="{E101915D-5386-4709-857E-4D62D3F809E9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2430430"/>
                <a:satOff val="-165"/>
                <a:lumOff val="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30430"/>
                <a:satOff val="-165"/>
                <a:lumOff val="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30430"/>
                <a:satOff val="-165"/>
                <a:lumOff val="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 err="1"/>
            <a:t>Institute</a:t>
          </a:r>
          <a:r>
            <a:rPr lang="pl-PL" sz="2400" kern="1200" dirty="0"/>
            <a:t> of Romance </a:t>
          </a:r>
          <a:r>
            <a:rPr lang="pl-PL" sz="2400" kern="1200" dirty="0" err="1"/>
            <a:t>Studies</a:t>
          </a:r>
          <a:r>
            <a:rPr lang="pl-PL" sz="2400" kern="1200" dirty="0"/>
            <a:t> </a:t>
          </a:r>
          <a:br>
            <a:rPr lang="pl-PL" sz="2400" kern="1200" dirty="0"/>
          </a:br>
          <a:r>
            <a:rPr lang="pl-PL" sz="2400" kern="1200" dirty="0"/>
            <a:t>(French, </a:t>
          </a:r>
          <a:r>
            <a:rPr lang="pl-PL" sz="2400" kern="1200" dirty="0" err="1"/>
            <a:t>Italian</a:t>
          </a:r>
          <a:r>
            <a:rPr lang="pl-PL" sz="2400" kern="1200" dirty="0"/>
            <a:t>, Spanish, </a:t>
          </a:r>
          <a:r>
            <a:rPr lang="pl-PL" sz="2400" kern="1200" dirty="0" err="1"/>
            <a:t>Portuguese</a:t>
          </a:r>
          <a:r>
            <a:rPr lang="pl-PL" sz="2400" kern="1200" dirty="0"/>
            <a:t>)</a:t>
          </a:r>
          <a:endParaRPr lang="en-US" sz="2400" kern="1200" dirty="0"/>
        </a:p>
      </dsp:txBody>
      <dsp:txXfrm>
        <a:off x="3614737" y="39687"/>
        <a:ext cx="3286125" cy="1971675"/>
      </dsp:txXfrm>
    </dsp:sp>
    <dsp:sp modelId="{0DA99721-77A2-4AE9-B9EA-9D783841D017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4860860"/>
                <a:satOff val="-330"/>
                <a:lumOff val="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860860"/>
                <a:satOff val="-330"/>
                <a:lumOff val="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860860"/>
                <a:satOff val="-330"/>
                <a:lumOff val="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 err="1"/>
            <a:t>Institute</a:t>
          </a:r>
          <a:r>
            <a:rPr lang="pl-PL" sz="2400" kern="1200" dirty="0"/>
            <a:t> of Slavic </a:t>
          </a:r>
          <a:r>
            <a:rPr lang="pl-PL" sz="2400" kern="1200" dirty="0" err="1"/>
            <a:t>Studies</a:t>
          </a:r>
          <a:r>
            <a:rPr lang="pl-PL" sz="2400" kern="1200" dirty="0"/>
            <a:t> </a:t>
          </a:r>
          <a:br>
            <a:rPr lang="pl-PL" sz="2400" kern="1200" dirty="0"/>
          </a:br>
          <a:r>
            <a:rPr lang="pl-PL" sz="2400" kern="1200" dirty="0"/>
            <a:t>(Czech, </a:t>
          </a:r>
          <a:r>
            <a:rPr lang="pl-PL" sz="2400" kern="1200" dirty="0" err="1"/>
            <a:t>Ukrainian</a:t>
          </a:r>
          <a:r>
            <a:rPr lang="pl-PL" sz="2400" kern="1200" dirty="0"/>
            <a:t>, </a:t>
          </a:r>
          <a:r>
            <a:rPr lang="pl-PL" sz="2400" kern="1200" dirty="0" err="1"/>
            <a:t>Serbian</a:t>
          </a:r>
          <a:r>
            <a:rPr lang="pl-PL" sz="2400" kern="1200" dirty="0"/>
            <a:t>, Russian, </a:t>
          </a:r>
          <a:r>
            <a:rPr lang="pl-PL" sz="2400" kern="1200" dirty="0" err="1"/>
            <a:t>Macedonian</a:t>
          </a:r>
          <a:r>
            <a:rPr lang="pl-PL" sz="2400" kern="1200" dirty="0"/>
            <a:t>, </a:t>
          </a:r>
          <a:r>
            <a:rPr lang="pl-PL" sz="2400" kern="1200" dirty="0" err="1"/>
            <a:t>Croatian</a:t>
          </a:r>
          <a:r>
            <a:rPr lang="pl-PL" sz="2400" kern="1200" dirty="0"/>
            <a:t>)</a:t>
          </a:r>
          <a:endParaRPr lang="en-US" sz="2400" kern="1200" dirty="0"/>
        </a:p>
      </dsp:txBody>
      <dsp:txXfrm>
        <a:off x="7229475" y="39687"/>
        <a:ext cx="3286125" cy="1971675"/>
      </dsp:txXfrm>
    </dsp:sp>
    <dsp:sp modelId="{136055B3-4B0E-4488-AA24-04380310B1E0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7291290"/>
                <a:satOff val="-496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291290"/>
                <a:satOff val="-496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291290"/>
                <a:satOff val="-496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 err="1"/>
            <a:t>Institute</a:t>
          </a:r>
          <a:r>
            <a:rPr lang="pl-PL" sz="2400" kern="1200" dirty="0"/>
            <a:t> of </a:t>
          </a:r>
          <a:r>
            <a:rPr lang="pl-PL" sz="2400" kern="1200" dirty="0" err="1"/>
            <a:t>Classical</a:t>
          </a:r>
          <a:r>
            <a:rPr lang="pl-PL" sz="2400" kern="1200" dirty="0"/>
            <a:t>, </a:t>
          </a:r>
          <a:r>
            <a:rPr lang="pl-PL" sz="2400" kern="1200" dirty="0" err="1"/>
            <a:t>Mediterranean</a:t>
          </a:r>
          <a:r>
            <a:rPr lang="pl-PL" sz="2400" kern="1200" dirty="0"/>
            <a:t> and </a:t>
          </a:r>
          <a:r>
            <a:rPr lang="pl-PL" sz="2400" kern="1200" dirty="0" err="1"/>
            <a:t>Oriental</a:t>
          </a:r>
          <a:r>
            <a:rPr lang="pl-PL" sz="2400" kern="1200" dirty="0"/>
            <a:t> </a:t>
          </a:r>
          <a:r>
            <a:rPr lang="pl-PL" sz="2400" kern="1200" dirty="0" err="1"/>
            <a:t>Studies</a:t>
          </a:r>
          <a:r>
            <a:rPr lang="pl-PL" sz="2400" kern="1200" dirty="0"/>
            <a:t> </a:t>
          </a:r>
          <a:br>
            <a:rPr lang="pl-PL" sz="2100" kern="1200" dirty="0"/>
          </a:br>
          <a:r>
            <a:rPr lang="pl-PL" sz="2000" kern="1200" dirty="0"/>
            <a:t>(</a:t>
          </a:r>
          <a:r>
            <a:rPr lang="pl-PL" sz="2000" kern="1200" dirty="0" err="1"/>
            <a:t>Latin</a:t>
          </a:r>
          <a:r>
            <a:rPr lang="pl-PL" sz="2000" kern="1200" dirty="0"/>
            <a:t>, Ancient Greek, Modern Greek, Hindi, </a:t>
          </a:r>
          <a:r>
            <a:rPr lang="pl-PL" sz="2000" kern="1200" dirty="0" err="1"/>
            <a:t>Arabic</a:t>
          </a:r>
          <a:r>
            <a:rPr lang="pl-PL" sz="2000" kern="1200" dirty="0"/>
            <a:t>, </a:t>
          </a:r>
          <a:r>
            <a:rPr lang="pl-PL" sz="2000" kern="1200" dirty="0" err="1"/>
            <a:t>Chinese</a:t>
          </a:r>
          <a:r>
            <a:rPr lang="pl-PL" sz="2000" kern="1200" dirty="0"/>
            <a:t>, </a:t>
          </a:r>
          <a:r>
            <a:rPr lang="pl-PL" sz="2000" kern="1200" dirty="0" err="1"/>
            <a:t>Korean</a:t>
          </a:r>
          <a:r>
            <a:rPr lang="pl-PL" sz="2000" kern="1200" dirty="0"/>
            <a:t>)</a:t>
          </a:r>
          <a:endParaRPr lang="en-US" sz="2000" kern="1200" dirty="0"/>
        </a:p>
      </dsp:txBody>
      <dsp:txXfrm>
        <a:off x="0" y="2339975"/>
        <a:ext cx="3286125" cy="1971675"/>
      </dsp:txXfrm>
    </dsp:sp>
    <dsp:sp modelId="{5CD1062C-9888-4E06-A887-64810617D148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9721720"/>
                <a:satOff val="-661"/>
                <a:lumOff val="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721720"/>
                <a:satOff val="-661"/>
                <a:lumOff val="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721720"/>
                <a:satOff val="-661"/>
                <a:lumOff val="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Chair of Dutch </a:t>
          </a:r>
          <a:r>
            <a:rPr lang="pl-PL" sz="2400" kern="1200" dirty="0" err="1"/>
            <a:t>Studies</a:t>
          </a:r>
          <a:r>
            <a:rPr lang="pl-PL" sz="2400" kern="1200" dirty="0"/>
            <a:t> (Dutch, </a:t>
          </a:r>
          <a:r>
            <a:rPr lang="pl-PL" sz="2400" kern="1200" dirty="0" err="1"/>
            <a:t>Flemish</a:t>
          </a:r>
          <a:r>
            <a:rPr lang="pl-PL" sz="2400" kern="1200" dirty="0"/>
            <a:t>, Afrikaans)</a:t>
          </a:r>
          <a:endParaRPr lang="en-US" sz="2400" kern="1200" dirty="0"/>
        </a:p>
      </dsp:txBody>
      <dsp:txXfrm>
        <a:off x="3614737" y="2339975"/>
        <a:ext cx="3286125" cy="1971675"/>
      </dsp:txXfrm>
    </dsp:sp>
    <dsp:sp modelId="{F34B9F8A-9913-4045-BC92-CA1F0ADBFB40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Chair of </a:t>
          </a:r>
          <a:r>
            <a:rPr lang="pl-PL" sz="2400" kern="1200" dirty="0" err="1"/>
            <a:t>Jewish</a:t>
          </a:r>
          <a:r>
            <a:rPr lang="pl-PL" sz="2400" kern="1200" dirty="0"/>
            <a:t> </a:t>
          </a:r>
          <a:r>
            <a:rPr lang="pl-PL" sz="2400" kern="1200" dirty="0" err="1"/>
            <a:t>Studies</a:t>
          </a:r>
          <a:r>
            <a:rPr lang="pl-PL" sz="2400" kern="1200" dirty="0"/>
            <a:t> (</a:t>
          </a:r>
          <a:r>
            <a:rPr lang="pl-PL" sz="2400" kern="1200" dirty="0" err="1"/>
            <a:t>Hebrew</a:t>
          </a:r>
          <a:r>
            <a:rPr lang="pl-PL" sz="2400" kern="1200" dirty="0"/>
            <a:t>, </a:t>
          </a:r>
          <a:r>
            <a:rPr lang="pl-PL" sz="2400" kern="1200" dirty="0" err="1"/>
            <a:t>Yiddish</a:t>
          </a:r>
          <a:r>
            <a:rPr lang="pl-PL" sz="2400" kern="1200" dirty="0"/>
            <a:t>, </a:t>
          </a:r>
          <a:r>
            <a:rPr lang="pl-PL" sz="2400" kern="1200" dirty="0" err="1"/>
            <a:t>Sephardic</a:t>
          </a:r>
          <a:r>
            <a:rPr lang="pl-PL" sz="2400" kern="1200" dirty="0"/>
            <a:t>)</a:t>
          </a:r>
          <a:endParaRPr lang="en-US" sz="2400" kern="1200" dirty="0"/>
        </a:p>
      </dsp:txBody>
      <dsp:txXfrm>
        <a:off x="7229475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783B0-5CF8-4DDD-B423-E103B2EE1D91}">
      <dsp:nvSpPr>
        <dsp:cNvPr id="0" name=""/>
        <dsp:cNvSpPr/>
      </dsp:nvSpPr>
      <dsp:spPr>
        <a:xfrm>
          <a:off x="361729" y="696147"/>
          <a:ext cx="834955" cy="83495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81F63-F44A-4433-BEE5-3DA47013D17E}">
      <dsp:nvSpPr>
        <dsp:cNvPr id="0" name=""/>
        <dsp:cNvSpPr/>
      </dsp:nvSpPr>
      <dsp:spPr>
        <a:xfrm>
          <a:off x="537069" y="871488"/>
          <a:ext cx="484274" cy="4842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8C9BD4-5F3E-4FFF-B58D-55D95546B92B}">
      <dsp:nvSpPr>
        <dsp:cNvPr id="0" name=""/>
        <dsp:cNvSpPr/>
      </dsp:nvSpPr>
      <dsp:spPr>
        <a:xfrm>
          <a:off x="1349683" y="696147"/>
          <a:ext cx="1968109" cy="834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French </a:t>
          </a:r>
          <a:r>
            <a:rPr lang="pl-PL" sz="2000" b="1" kern="1200" dirty="0" err="1"/>
            <a:t>Linguistics</a:t>
          </a:r>
          <a:r>
            <a:rPr lang="pl-PL" sz="2000" b="1" kern="1200" dirty="0"/>
            <a:t> </a:t>
          </a:r>
          <a:br>
            <a:rPr lang="pl-PL" sz="2000" b="1" kern="1200" dirty="0"/>
          </a:br>
          <a:r>
            <a:rPr lang="pl-PL" sz="2000" b="1" kern="1200" dirty="0"/>
            <a:t>(7 </a:t>
          </a:r>
          <a:r>
            <a:rPr lang="pl-PL" sz="2000" b="1" kern="1200" dirty="0" err="1"/>
            <a:t>members</a:t>
          </a:r>
          <a:r>
            <a:rPr lang="pl-PL" sz="2000" b="1" kern="1200" dirty="0"/>
            <a:t>)</a:t>
          </a:r>
          <a:endParaRPr lang="en-US" sz="2000" b="1" kern="1200" dirty="0"/>
        </a:p>
      </dsp:txBody>
      <dsp:txXfrm>
        <a:off x="1349683" y="696147"/>
        <a:ext cx="1968109" cy="834955"/>
      </dsp:txXfrm>
    </dsp:sp>
    <dsp:sp modelId="{F396F766-67BB-4864-9BCD-63FB2148C654}">
      <dsp:nvSpPr>
        <dsp:cNvPr id="0" name=""/>
        <dsp:cNvSpPr/>
      </dsp:nvSpPr>
      <dsp:spPr>
        <a:xfrm>
          <a:off x="3686641" y="696147"/>
          <a:ext cx="834955" cy="83495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F2CD4-74EC-4AC0-BE45-2833DEE61B7D}">
      <dsp:nvSpPr>
        <dsp:cNvPr id="0" name=""/>
        <dsp:cNvSpPr/>
      </dsp:nvSpPr>
      <dsp:spPr>
        <a:xfrm>
          <a:off x="3861981" y="871488"/>
          <a:ext cx="484274" cy="4842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E092B-0FA2-466F-A55D-E4EE7A92EBCB}">
      <dsp:nvSpPr>
        <dsp:cNvPr id="0" name=""/>
        <dsp:cNvSpPr/>
      </dsp:nvSpPr>
      <dsp:spPr>
        <a:xfrm>
          <a:off x="4674595" y="696147"/>
          <a:ext cx="1968109" cy="834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French </a:t>
          </a:r>
          <a:r>
            <a:rPr lang="pl-PL" sz="2000" b="1" kern="1200" dirty="0" err="1"/>
            <a:t>Literature</a:t>
          </a:r>
          <a:r>
            <a:rPr lang="pl-PL" sz="2000" b="1" kern="1200" dirty="0"/>
            <a:t> and </a:t>
          </a:r>
          <a:r>
            <a:rPr lang="pl-PL" sz="2000" b="1" kern="1200" dirty="0" err="1"/>
            <a:t>Culture</a:t>
          </a:r>
          <a:r>
            <a:rPr lang="pl-PL" sz="2000" b="1" kern="1200" dirty="0"/>
            <a:t> </a:t>
          </a:r>
          <a:br>
            <a:rPr lang="pl-PL" sz="2000" b="1" kern="1200" dirty="0"/>
          </a:br>
          <a:r>
            <a:rPr lang="pl-PL" sz="2000" b="1" kern="1200" dirty="0"/>
            <a:t>(7 </a:t>
          </a:r>
          <a:r>
            <a:rPr lang="pl-PL" sz="2000" b="1" kern="1200" dirty="0" err="1"/>
            <a:t>members</a:t>
          </a:r>
          <a:r>
            <a:rPr lang="pl-PL" sz="2000" b="1" kern="1200" dirty="0"/>
            <a:t>)</a:t>
          </a:r>
          <a:endParaRPr lang="en-US" sz="2000" b="1" kern="1200" dirty="0"/>
        </a:p>
      </dsp:txBody>
      <dsp:txXfrm>
        <a:off x="4674595" y="696147"/>
        <a:ext cx="1968109" cy="834955"/>
      </dsp:txXfrm>
    </dsp:sp>
    <dsp:sp modelId="{B98999A8-531C-45CA-91D7-DE6CE2804AE9}">
      <dsp:nvSpPr>
        <dsp:cNvPr id="0" name=""/>
        <dsp:cNvSpPr/>
      </dsp:nvSpPr>
      <dsp:spPr>
        <a:xfrm>
          <a:off x="7011553" y="696147"/>
          <a:ext cx="834955" cy="8349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5C1BC1-B41B-41DA-A51E-0E6933AB59B7}">
      <dsp:nvSpPr>
        <dsp:cNvPr id="0" name=""/>
        <dsp:cNvSpPr/>
      </dsp:nvSpPr>
      <dsp:spPr>
        <a:xfrm>
          <a:off x="7186894" y="871488"/>
          <a:ext cx="484274" cy="4842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525C3-0A61-4C48-9FAE-F0F4710813CF}">
      <dsp:nvSpPr>
        <dsp:cNvPr id="0" name=""/>
        <dsp:cNvSpPr/>
      </dsp:nvSpPr>
      <dsp:spPr>
        <a:xfrm>
          <a:off x="7999507" y="696147"/>
          <a:ext cx="1968109" cy="834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Spanish </a:t>
          </a:r>
          <a:r>
            <a:rPr lang="pl-PL" sz="2000" b="1" kern="1200" dirty="0" err="1"/>
            <a:t>Literature</a:t>
          </a:r>
          <a:r>
            <a:rPr lang="pl-PL" sz="2000" b="1" kern="1200" dirty="0"/>
            <a:t> </a:t>
          </a:r>
          <a:br>
            <a:rPr lang="pl-PL" sz="2000" b="1" kern="1200" dirty="0"/>
          </a:br>
          <a:r>
            <a:rPr lang="pl-PL" sz="2000" b="1" kern="1200" dirty="0"/>
            <a:t>and </a:t>
          </a:r>
          <a:r>
            <a:rPr lang="pl-PL" sz="2000" b="1" kern="1200" dirty="0" err="1"/>
            <a:t>Linguistics</a:t>
          </a:r>
          <a:r>
            <a:rPr lang="pl-PL" sz="2000" b="1" kern="1200" dirty="0"/>
            <a:t> </a:t>
          </a:r>
          <a:br>
            <a:rPr lang="pl-PL" sz="2000" b="1" kern="1200" dirty="0"/>
          </a:br>
          <a:r>
            <a:rPr lang="pl-PL" sz="2000" b="1" kern="1200" dirty="0"/>
            <a:t>(13 </a:t>
          </a:r>
          <a:r>
            <a:rPr lang="pl-PL" sz="2000" b="1" kern="1200" dirty="0" err="1"/>
            <a:t>members</a:t>
          </a:r>
          <a:r>
            <a:rPr lang="pl-PL" sz="2000" b="1" kern="1200" dirty="0"/>
            <a:t>)</a:t>
          </a:r>
          <a:endParaRPr lang="en-US" sz="2000" b="1" kern="1200" dirty="0"/>
        </a:p>
      </dsp:txBody>
      <dsp:txXfrm>
        <a:off x="7999507" y="696147"/>
        <a:ext cx="1968109" cy="834955"/>
      </dsp:txXfrm>
    </dsp:sp>
    <dsp:sp modelId="{48849471-1142-480F-9C7D-BC7E96EC6E55}">
      <dsp:nvSpPr>
        <dsp:cNvPr id="0" name=""/>
        <dsp:cNvSpPr/>
      </dsp:nvSpPr>
      <dsp:spPr>
        <a:xfrm>
          <a:off x="361729" y="2158301"/>
          <a:ext cx="834955" cy="83495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1A463-3440-4BE3-BD64-8E2FC0929F71}">
      <dsp:nvSpPr>
        <dsp:cNvPr id="0" name=""/>
        <dsp:cNvSpPr/>
      </dsp:nvSpPr>
      <dsp:spPr>
        <a:xfrm>
          <a:off x="537069" y="2333642"/>
          <a:ext cx="484274" cy="48427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C32D5-B9CF-4910-BB80-6C05616B8F56}">
      <dsp:nvSpPr>
        <dsp:cNvPr id="0" name=""/>
        <dsp:cNvSpPr/>
      </dsp:nvSpPr>
      <dsp:spPr>
        <a:xfrm>
          <a:off x="1349683" y="2158301"/>
          <a:ext cx="1968109" cy="834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 err="1"/>
            <a:t>Italian</a:t>
          </a:r>
          <a:r>
            <a:rPr lang="pl-PL" sz="2000" b="1" kern="1200" dirty="0"/>
            <a:t> </a:t>
          </a:r>
          <a:r>
            <a:rPr lang="pl-PL" sz="2000" b="1" kern="1200" dirty="0" err="1"/>
            <a:t>Literature</a:t>
          </a:r>
          <a:r>
            <a:rPr lang="pl-PL" sz="2000" b="1" kern="1200" dirty="0"/>
            <a:t> </a:t>
          </a:r>
          <a:br>
            <a:rPr lang="pl-PL" sz="2000" b="1" kern="1200" dirty="0"/>
          </a:br>
          <a:r>
            <a:rPr lang="pl-PL" sz="2000" b="1" kern="1200" dirty="0"/>
            <a:t>and </a:t>
          </a:r>
          <a:r>
            <a:rPr lang="pl-PL" sz="2000" b="1" kern="1200" dirty="0" err="1"/>
            <a:t>Linguistics</a:t>
          </a:r>
          <a:r>
            <a:rPr lang="pl-PL" sz="2000" b="1" kern="1200" dirty="0"/>
            <a:t> </a:t>
          </a:r>
          <a:br>
            <a:rPr lang="pl-PL" sz="2000" b="1" kern="1200" dirty="0"/>
          </a:br>
          <a:r>
            <a:rPr lang="pl-PL" sz="2000" b="1" kern="1200" dirty="0"/>
            <a:t>(6 </a:t>
          </a:r>
          <a:r>
            <a:rPr lang="pl-PL" sz="2000" b="1" kern="1200" dirty="0" err="1"/>
            <a:t>members</a:t>
          </a:r>
          <a:r>
            <a:rPr lang="pl-PL" sz="2000" b="1" kern="1200" dirty="0"/>
            <a:t>)</a:t>
          </a:r>
          <a:endParaRPr lang="en-US" sz="2000" b="1" kern="1200" dirty="0"/>
        </a:p>
      </dsp:txBody>
      <dsp:txXfrm>
        <a:off x="1349683" y="2158301"/>
        <a:ext cx="1968109" cy="834955"/>
      </dsp:txXfrm>
    </dsp:sp>
    <dsp:sp modelId="{E26CCD13-604E-446B-AB84-4F198A574674}">
      <dsp:nvSpPr>
        <dsp:cNvPr id="0" name=""/>
        <dsp:cNvSpPr/>
      </dsp:nvSpPr>
      <dsp:spPr>
        <a:xfrm>
          <a:off x="3677214" y="2139907"/>
          <a:ext cx="834955" cy="83495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76A952-05BF-442D-B658-BFEFECDB90A4}">
      <dsp:nvSpPr>
        <dsp:cNvPr id="0" name=""/>
        <dsp:cNvSpPr/>
      </dsp:nvSpPr>
      <dsp:spPr>
        <a:xfrm>
          <a:off x="3861981" y="2333642"/>
          <a:ext cx="484274" cy="48427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D5CAD-6BCE-4056-91AF-5689991C25F4}">
      <dsp:nvSpPr>
        <dsp:cNvPr id="0" name=""/>
        <dsp:cNvSpPr/>
      </dsp:nvSpPr>
      <dsp:spPr>
        <a:xfrm>
          <a:off x="4634840" y="2158301"/>
          <a:ext cx="2669701" cy="834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 err="1"/>
            <a:t>Translation</a:t>
          </a:r>
          <a:r>
            <a:rPr lang="pl-PL" sz="2000" b="1" kern="1200" dirty="0"/>
            <a:t> [</a:t>
          </a:r>
          <a:r>
            <a:rPr lang="pl-PL" sz="2000" b="1" kern="1200" dirty="0" err="1"/>
            <a:t>transversal</a:t>
          </a:r>
          <a:r>
            <a:rPr lang="pl-PL" sz="2000" b="1" kern="1200" dirty="0"/>
            <a:t>] </a:t>
          </a:r>
          <a:br>
            <a:rPr lang="pl-PL" sz="2000" b="1" kern="1200" dirty="0"/>
          </a:br>
          <a:r>
            <a:rPr lang="pl-PL" sz="2000" b="1" kern="1200" dirty="0"/>
            <a:t>(7 </a:t>
          </a:r>
          <a:r>
            <a:rPr lang="pl-PL" sz="2000" b="1" kern="1200" dirty="0" err="1"/>
            <a:t>members</a:t>
          </a:r>
          <a:r>
            <a:rPr lang="pl-PL" sz="2000" b="1" kern="1200" dirty="0"/>
            <a:t>)</a:t>
          </a:r>
          <a:endParaRPr lang="en-US" sz="2000" b="1" kern="1200" dirty="0"/>
        </a:p>
      </dsp:txBody>
      <dsp:txXfrm>
        <a:off x="4634840" y="2158301"/>
        <a:ext cx="2669701" cy="834955"/>
      </dsp:txXfrm>
    </dsp:sp>
    <dsp:sp modelId="{C50E08E8-58B4-4632-A456-E0B967D02964}">
      <dsp:nvSpPr>
        <dsp:cNvPr id="0" name=""/>
        <dsp:cNvSpPr/>
      </dsp:nvSpPr>
      <dsp:spPr>
        <a:xfrm>
          <a:off x="7021286" y="2139448"/>
          <a:ext cx="834955" cy="83495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03995-72DF-4C14-A589-DF6679F36547}">
      <dsp:nvSpPr>
        <dsp:cNvPr id="0" name=""/>
        <dsp:cNvSpPr/>
      </dsp:nvSpPr>
      <dsp:spPr>
        <a:xfrm>
          <a:off x="7196625" y="2314789"/>
          <a:ext cx="484274" cy="48427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C6E40-FA71-4ACB-99E0-E1CC771C21C4}">
      <dsp:nvSpPr>
        <dsp:cNvPr id="0" name=""/>
        <dsp:cNvSpPr/>
      </dsp:nvSpPr>
      <dsp:spPr>
        <a:xfrm>
          <a:off x="7994194" y="2158301"/>
          <a:ext cx="2411642" cy="834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Romance </a:t>
          </a:r>
          <a:r>
            <a:rPr lang="pl-PL" sz="2000" b="1" kern="1200" dirty="0" err="1"/>
            <a:t>Languages</a:t>
          </a:r>
          <a:r>
            <a:rPr lang="pl-PL" sz="2000" b="1" kern="1200" dirty="0"/>
            <a:t> </a:t>
          </a:r>
          <a:r>
            <a:rPr lang="pl-PL" sz="2000" b="1" kern="1200" dirty="0" err="1"/>
            <a:t>Didactics</a:t>
          </a:r>
          <a:r>
            <a:rPr lang="pl-PL" sz="2000" b="1" kern="1200" dirty="0"/>
            <a:t> [</a:t>
          </a:r>
          <a:r>
            <a:rPr lang="pl-PL" sz="2000" b="1" kern="1200" dirty="0" err="1"/>
            <a:t>transversal</a:t>
          </a:r>
          <a:r>
            <a:rPr lang="pl-PL" sz="2000" b="1" kern="1200" dirty="0"/>
            <a:t>] </a:t>
          </a:r>
          <a:br>
            <a:rPr lang="pl-PL" sz="2000" b="1" kern="1200" dirty="0"/>
          </a:br>
          <a:r>
            <a:rPr lang="pl-PL" sz="2000" b="1" kern="1200" dirty="0"/>
            <a:t>(10 </a:t>
          </a:r>
          <a:r>
            <a:rPr lang="pl-PL" sz="2000" b="1" kern="1200" dirty="0" err="1"/>
            <a:t>members</a:t>
          </a:r>
          <a:r>
            <a:rPr lang="pl-PL" sz="2000" b="1" kern="1200" dirty="0"/>
            <a:t>)</a:t>
          </a:r>
          <a:endParaRPr lang="en-US" sz="2000" b="1" kern="1200" dirty="0"/>
        </a:p>
      </dsp:txBody>
      <dsp:txXfrm>
        <a:off x="7994194" y="2158301"/>
        <a:ext cx="2411642" cy="8349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05FCD-AACD-4CCF-A8FF-2230936DCFFD}">
      <dsp:nvSpPr>
        <dsp:cNvPr id="0" name=""/>
        <dsp:cNvSpPr/>
      </dsp:nvSpPr>
      <dsp:spPr>
        <a:xfrm>
          <a:off x="1601070" y="597954"/>
          <a:ext cx="991281" cy="991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5D710-3DE2-4C5B-ABF0-88ECDCA28E2B}">
      <dsp:nvSpPr>
        <dsp:cNvPr id="0" name=""/>
        <dsp:cNvSpPr/>
      </dsp:nvSpPr>
      <dsp:spPr>
        <a:xfrm>
          <a:off x="737183" y="1700593"/>
          <a:ext cx="2832231" cy="424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2700" kern="1200" dirty="0" err="1"/>
            <a:t>Licence</a:t>
          </a:r>
          <a:r>
            <a:rPr lang="pl-PL" sz="2700" kern="1200" dirty="0"/>
            <a:t>: </a:t>
          </a:r>
          <a:endParaRPr lang="en-US" sz="2700" kern="1200" dirty="0"/>
        </a:p>
      </dsp:txBody>
      <dsp:txXfrm>
        <a:off x="737183" y="1700593"/>
        <a:ext cx="2832231" cy="424834"/>
      </dsp:txXfrm>
    </dsp:sp>
    <dsp:sp modelId="{B82CDEB2-0F13-4E3E-BD80-CAC5DFCC7E5A}">
      <dsp:nvSpPr>
        <dsp:cNvPr id="0" name=""/>
        <dsp:cNvSpPr/>
      </dsp:nvSpPr>
      <dsp:spPr>
        <a:xfrm>
          <a:off x="154621" y="2341554"/>
          <a:ext cx="4167855" cy="112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French </a:t>
          </a:r>
          <a:r>
            <a:rPr lang="pl-PL" sz="2400" kern="1200" dirty="0" err="1"/>
            <a:t>Studies</a:t>
          </a:r>
          <a:r>
            <a:rPr lang="pl-PL" sz="2400" kern="1200" dirty="0"/>
            <a:t>: ~110 </a:t>
          </a:r>
          <a:r>
            <a:rPr lang="pl-PL" sz="2400" kern="1200" dirty="0" err="1"/>
            <a:t>students</a:t>
          </a:r>
          <a:endParaRPr lang="en-US" sz="2400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Spanish </a:t>
          </a:r>
          <a:r>
            <a:rPr lang="pl-PL" sz="2400" kern="1200" dirty="0" err="1"/>
            <a:t>Studies</a:t>
          </a:r>
          <a:r>
            <a:rPr lang="pl-PL" sz="2400" kern="1200" dirty="0"/>
            <a:t>: ~100 </a:t>
          </a:r>
          <a:r>
            <a:rPr lang="pl-PL" sz="2400" kern="1200" dirty="0" err="1"/>
            <a:t>students</a:t>
          </a:r>
          <a:endParaRPr lang="en-US" sz="2400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 err="1"/>
            <a:t>Italian</a:t>
          </a:r>
          <a:r>
            <a:rPr lang="pl-PL" sz="2400" kern="1200" dirty="0"/>
            <a:t> </a:t>
          </a:r>
          <a:r>
            <a:rPr lang="pl-PL" sz="2400" kern="1200" dirty="0" err="1"/>
            <a:t>Studies</a:t>
          </a:r>
          <a:r>
            <a:rPr lang="pl-PL" sz="2400" kern="1200" dirty="0"/>
            <a:t>: ~60 </a:t>
          </a:r>
          <a:r>
            <a:rPr lang="pl-PL" sz="2400" kern="1200" dirty="0" err="1"/>
            <a:t>students</a:t>
          </a:r>
          <a:endParaRPr lang="en-US" sz="2400" kern="1200" dirty="0"/>
        </a:p>
      </dsp:txBody>
      <dsp:txXfrm>
        <a:off x="154621" y="2341554"/>
        <a:ext cx="4167855" cy="1126601"/>
      </dsp:txXfrm>
    </dsp:sp>
    <dsp:sp modelId="{A6422F9F-1CDB-49A9-90A1-7D356B993CF7}">
      <dsp:nvSpPr>
        <dsp:cNvPr id="0" name=""/>
        <dsp:cNvSpPr/>
      </dsp:nvSpPr>
      <dsp:spPr>
        <a:xfrm>
          <a:off x="6030929" y="630250"/>
          <a:ext cx="991281" cy="991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BAE3F-314A-4D1F-AEA9-17EE818301F4}">
      <dsp:nvSpPr>
        <dsp:cNvPr id="0" name=""/>
        <dsp:cNvSpPr/>
      </dsp:nvSpPr>
      <dsp:spPr>
        <a:xfrm>
          <a:off x="5110474" y="1719447"/>
          <a:ext cx="2832231" cy="424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2700" kern="1200" dirty="0"/>
            <a:t>Master:</a:t>
          </a:r>
          <a:endParaRPr lang="en-US" sz="2700" kern="1200" dirty="0"/>
        </a:p>
      </dsp:txBody>
      <dsp:txXfrm>
        <a:off x="5110474" y="1719447"/>
        <a:ext cx="2832231" cy="424834"/>
      </dsp:txXfrm>
    </dsp:sp>
    <dsp:sp modelId="{2150491D-5ECC-462C-9147-8C9B23893A09}">
      <dsp:nvSpPr>
        <dsp:cNvPr id="0" name=""/>
        <dsp:cNvSpPr/>
      </dsp:nvSpPr>
      <dsp:spPr>
        <a:xfrm>
          <a:off x="4676279" y="2358386"/>
          <a:ext cx="3738290" cy="112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Romance </a:t>
          </a:r>
          <a:r>
            <a:rPr lang="pl-PL" sz="2400" kern="1200" dirty="0" err="1"/>
            <a:t>Studies</a:t>
          </a:r>
          <a:r>
            <a:rPr lang="pl-PL" sz="2400" kern="1200" dirty="0"/>
            <a:t> </a:t>
          </a:r>
          <a:br>
            <a:rPr lang="pl-PL" sz="2400" kern="1200" dirty="0"/>
          </a:br>
          <a:r>
            <a:rPr lang="pl-PL" sz="2400" kern="1200" dirty="0"/>
            <a:t>(3 </a:t>
          </a:r>
          <a:r>
            <a:rPr lang="pl-PL" sz="2400" kern="1200" dirty="0" err="1"/>
            <a:t>languages</a:t>
          </a:r>
          <a:r>
            <a:rPr lang="pl-PL" sz="2400" kern="1200" dirty="0"/>
            <a:t> </a:t>
          </a:r>
          <a:r>
            <a:rPr lang="pl-PL" sz="2400" kern="1200" dirty="0" err="1"/>
            <a:t>combined</a:t>
          </a:r>
          <a:r>
            <a:rPr lang="pl-PL" sz="2400" kern="1200" dirty="0"/>
            <a:t>): </a:t>
          </a:r>
          <a:br>
            <a:rPr lang="pl-PL" sz="2400" kern="1200" dirty="0"/>
          </a:br>
          <a:r>
            <a:rPr lang="pl-PL" sz="2400" kern="1200" dirty="0"/>
            <a:t>~90 </a:t>
          </a:r>
          <a:r>
            <a:rPr lang="pl-PL" sz="2400" kern="1200" dirty="0" err="1"/>
            <a:t>students</a:t>
          </a:r>
          <a:endParaRPr lang="en-US" sz="2400" kern="1200" dirty="0"/>
        </a:p>
      </dsp:txBody>
      <dsp:txXfrm>
        <a:off x="4676279" y="2358386"/>
        <a:ext cx="3738290" cy="1126601"/>
      </dsp:txXfrm>
    </dsp:sp>
    <dsp:sp modelId="{18CAC42F-2978-421B-BD47-A26FB25FA322}">
      <dsp:nvSpPr>
        <dsp:cNvPr id="0" name=""/>
        <dsp:cNvSpPr/>
      </dsp:nvSpPr>
      <dsp:spPr>
        <a:xfrm>
          <a:off x="9801482" y="659787"/>
          <a:ext cx="991281" cy="991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B22F92-BFF5-47D1-B005-0131B33E3ABD}">
      <dsp:nvSpPr>
        <dsp:cNvPr id="0" name=""/>
        <dsp:cNvSpPr/>
      </dsp:nvSpPr>
      <dsp:spPr>
        <a:xfrm>
          <a:off x="8787659" y="1720700"/>
          <a:ext cx="2832231" cy="424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2700" kern="1200" dirty="0" err="1"/>
            <a:t>Doctorate</a:t>
          </a:r>
          <a:r>
            <a:rPr lang="pl-PL" sz="2700" kern="1200" dirty="0"/>
            <a:t>:</a:t>
          </a:r>
          <a:endParaRPr lang="en-US" sz="2700" kern="1200" dirty="0"/>
        </a:p>
      </dsp:txBody>
      <dsp:txXfrm>
        <a:off x="8787659" y="1720700"/>
        <a:ext cx="2832231" cy="424834"/>
      </dsp:txXfrm>
    </dsp:sp>
    <dsp:sp modelId="{38A35BE0-FF99-4A98-963D-C62D71D95934}">
      <dsp:nvSpPr>
        <dsp:cNvPr id="0" name=""/>
        <dsp:cNvSpPr/>
      </dsp:nvSpPr>
      <dsp:spPr>
        <a:xfrm>
          <a:off x="8778171" y="2362831"/>
          <a:ext cx="2832231" cy="463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9 </a:t>
          </a:r>
          <a:r>
            <a:rPr lang="pl-PL" sz="2400" kern="1200" dirty="0" err="1"/>
            <a:t>PhD</a:t>
          </a:r>
          <a:r>
            <a:rPr lang="pl-PL" sz="2400" kern="1200" dirty="0"/>
            <a:t> </a:t>
          </a:r>
          <a:r>
            <a:rPr lang="pl-PL" sz="2400" kern="1200" dirty="0" err="1"/>
            <a:t>candidates</a:t>
          </a:r>
          <a:endParaRPr lang="en-US" sz="2400" kern="1200" dirty="0"/>
        </a:p>
      </dsp:txBody>
      <dsp:txXfrm>
        <a:off x="8778171" y="2362831"/>
        <a:ext cx="2832231" cy="463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B1866-38DD-4457-A999-FD2D532B1644}" type="datetimeFigureOut">
              <a:rPr lang="pl-PL" smtClean="0"/>
              <a:t>04.11.2025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4AC2B-6967-4189-ADB2-18DA0DB4EF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71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4AC2B-6967-4189-ADB2-18DA0DB4EF65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6593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54DEB4-B8A2-2D28-B5E6-F08D2EBE3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0C969AF-9B1D-0E40-6FFF-AB47CD3E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7F8F66D-FE2B-C3FD-468F-70AE12095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C69C-DBAB-4DF2-A356-AB68A94A03ED}" type="datetimeFigureOut">
              <a:rPr lang="pl-PL" smtClean="0"/>
              <a:t>04.11.2025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0EFA33-1077-2FD3-F458-ED2B75A32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BB5ADAA-C20F-E78B-3C4D-BA57B8167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3B5A-5FB2-464C-81C5-9D127B0E8A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49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953FA2-4A9C-CDE1-6073-93856FF1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2DBFB0D-0824-B276-DE19-12A73FD6B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4A7911-B40D-EDDE-C5C6-1BA008468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C69C-DBAB-4DF2-A356-AB68A94A03ED}" type="datetimeFigureOut">
              <a:rPr lang="pl-PL" smtClean="0"/>
              <a:t>04.11.2025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0B3423-DD66-5230-8051-1036D3E29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FE7E4EB-FFA9-ADE5-EC09-22D806E4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3B5A-5FB2-464C-81C5-9D127B0E8A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019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719D182-109D-BFB4-ABD9-03BA49D88C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06D34E3-31F6-492A-D25B-417CF5C16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DCF46E4-7C70-1F68-A56F-515EB6D6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C69C-DBAB-4DF2-A356-AB68A94A03ED}" type="datetimeFigureOut">
              <a:rPr lang="pl-PL" smtClean="0"/>
              <a:t>04.11.2025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0E1A99-5628-F709-7211-5FE38A6F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EEC805-791D-3A2F-C25A-78131C792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3B5A-5FB2-464C-81C5-9D127B0E8A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588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23A291-1E04-4674-47E3-C9B1C7666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7A96BD-2B40-0D47-DC97-54471C519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7DC0D5C-948A-4EA0-5C41-A9E9C8859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C69C-DBAB-4DF2-A356-AB68A94A03ED}" type="datetimeFigureOut">
              <a:rPr lang="pl-PL" smtClean="0"/>
              <a:t>04.11.2025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7176A09-6097-D93A-309F-035FFF64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A5276B0-2D4C-7BF4-C6EE-603F16CB6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3B5A-5FB2-464C-81C5-9D127B0E8A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6617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3B20A3-26E7-4E4D-E673-B3DB3E1D3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E90B5DE-8228-5EB3-C3B7-411801E33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CEB28E-4A3A-FB29-5A58-C26121BDD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C69C-DBAB-4DF2-A356-AB68A94A03ED}" type="datetimeFigureOut">
              <a:rPr lang="pl-PL" smtClean="0"/>
              <a:t>04.11.2025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0AC1CE-2382-36C8-8600-98C984388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F03044-0498-873E-D8F5-05B536DC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3B5A-5FB2-464C-81C5-9D127B0E8A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47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C0E5D6-6E8C-C5DF-6009-EAAEF51A5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5B2BBB-F7AD-8BDC-B6EE-1B0A9FD7B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8372D76-C88B-3CDC-5616-E3E0C01AB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00A0BB0-94BF-72E3-5285-C67C3B859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C69C-DBAB-4DF2-A356-AB68A94A03ED}" type="datetimeFigureOut">
              <a:rPr lang="pl-PL" smtClean="0"/>
              <a:t>04.11.2025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DC6C3F6-093A-DAE2-80F3-573650946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BC11C5A-551B-310C-DC05-20836146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3B5A-5FB2-464C-81C5-9D127B0E8A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6027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9BFBFE-FAA7-DC5F-E6BD-F238BB1F4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CAA4A35-F666-F421-376E-5D2003CB6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5433AA7-2C8E-343C-1D5A-C1056F207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9051BE4-452D-6F73-D3A1-72FBFAD18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F6E0F2-C13E-F118-9F1B-E50F2950D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DD8370F-1CCD-4062-7EA0-C9A1AC99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C69C-DBAB-4DF2-A356-AB68A94A03ED}" type="datetimeFigureOut">
              <a:rPr lang="pl-PL" smtClean="0"/>
              <a:t>04.11.2025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693E249-6934-2728-1BDE-69E124338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538CDB9-45E8-B3F0-91DC-DB57DEF8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3B5A-5FB2-464C-81C5-9D127B0E8A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4726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C20320-725F-B880-8407-FBA1B047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DD78A3A-D4D8-AF75-7ED7-F3DB66DA4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C69C-DBAB-4DF2-A356-AB68A94A03ED}" type="datetimeFigureOut">
              <a:rPr lang="pl-PL" smtClean="0"/>
              <a:t>04.11.2025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39DCAE3-DD7E-FA37-62F7-1676EC9D3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D559E9F-E4CF-1619-6B35-E57BC3409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3B5A-5FB2-464C-81C5-9D127B0E8A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168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4E9CD54-5B7C-28E5-3489-E90A05F3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C69C-DBAB-4DF2-A356-AB68A94A03ED}" type="datetimeFigureOut">
              <a:rPr lang="pl-PL" smtClean="0"/>
              <a:t>04.11.2025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F6B811-30EC-22D2-15DF-92A0D588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40C636D-DC28-1B8D-2B90-2EC34310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3B5A-5FB2-464C-81C5-9D127B0E8A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59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CECAF7-F372-0E86-53F5-5588007F3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88AEA9-56D4-FA44-5C60-0F93923C0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46DDAE8-C07C-8047-4895-6929907BE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3D31156-6677-530C-6137-011F9A07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C69C-DBAB-4DF2-A356-AB68A94A03ED}" type="datetimeFigureOut">
              <a:rPr lang="pl-PL" smtClean="0"/>
              <a:t>04.11.2025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1597FA-012C-61D5-7F50-69363A553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4955F6B-1C91-5EB1-4D55-B7846594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3B5A-5FB2-464C-81C5-9D127B0E8A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441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B4F917-F0E9-A49B-90B9-50D96B0F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BF8207E-F4DE-3E91-1F4D-3C1E56A915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D68B14E-44DA-5019-16EF-ADC5EF065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42CF0A4-82B2-053C-04CA-E5B742CE5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C69C-DBAB-4DF2-A356-AB68A94A03ED}" type="datetimeFigureOut">
              <a:rPr lang="pl-PL" smtClean="0"/>
              <a:t>04.11.2025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E83C859-AF97-2E64-8DB1-FBD3DB8A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A4C3263-D3B5-A0FE-1DDA-5FA7E53CA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3B5A-5FB2-464C-81C5-9D127B0E8A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833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40FCE32-E060-E526-A4CF-CAE78E323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2E92021-2AE8-39FA-BEEF-EE200924B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5C1D61-5F15-5647-2AF5-29A8B9D55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0BC69C-DBAB-4DF2-A356-AB68A94A03ED}" type="datetimeFigureOut">
              <a:rPr lang="pl-PL" smtClean="0"/>
              <a:t>04.11.2025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4B5ABE8-C567-08AB-BDE5-5B626AEF2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11B013-BE22-FE28-53E2-B3E768045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0A3B5A-5FB2-464C-81C5-9D127B0E8A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445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Czcionka, Grafika, logo&#10;&#10;Zawartość wygenerowana przez AI może być niepoprawna.">
            <a:extLst>
              <a:ext uri="{FF2B5EF4-FFF2-40B4-BE49-F238E27FC236}">
                <a16:creationId xmlns:a16="http://schemas.microsoft.com/office/drawing/2014/main" id="{B30F62B0-5BC3-C53A-1260-83B339D92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17" y="191784"/>
            <a:ext cx="9248244" cy="2169119"/>
          </a:xfrm>
        </p:spPr>
      </p:pic>
      <p:pic>
        <p:nvPicPr>
          <p:cNvPr id="7" name="Obraz 6" descr="Obraz zawierający na wolnym powietrzu, niebo, chmura, drzewo&#10;&#10;Zawartość wygenerowana przez AI może być niepoprawna.">
            <a:extLst>
              <a:ext uri="{FF2B5EF4-FFF2-40B4-BE49-F238E27FC236}">
                <a16:creationId xmlns:a16="http://schemas.microsoft.com/office/drawing/2014/main" id="{051297C1-2CF3-E974-5245-6C0634C5A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28" y="2276060"/>
            <a:ext cx="5372489" cy="3597049"/>
          </a:xfrm>
          <a:prstGeom prst="rect">
            <a:avLst/>
          </a:prstGeom>
        </p:spPr>
      </p:pic>
      <p:pic>
        <p:nvPicPr>
          <p:cNvPr id="9" name="Obraz 8" descr="Obraz zawierający w pomieszczeniu, sklepienie, Święte miejsca, miejsce modłów&#10;&#10;Zawartość wygenerowana przez AI może być niepoprawna.">
            <a:extLst>
              <a:ext uri="{FF2B5EF4-FFF2-40B4-BE49-F238E27FC236}">
                <a16:creationId xmlns:a16="http://schemas.microsoft.com/office/drawing/2014/main" id="{F67EAD2A-8BAA-54BE-7EB5-195493D6B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2276060"/>
            <a:ext cx="5372488" cy="35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4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95ADDB-1AB5-6CE1-1546-7CB1DC47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Last</a:t>
            </a:r>
            <a:r>
              <a:rPr lang="pl-PL" dirty="0"/>
              <a:t> </a:t>
            </a:r>
            <a:r>
              <a:rPr lang="pl-PL" dirty="0" err="1"/>
              <a:t>international</a:t>
            </a:r>
            <a:r>
              <a:rPr lang="pl-PL" dirty="0"/>
              <a:t> </a:t>
            </a:r>
            <a:r>
              <a:rPr lang="pl-PL" dirty="0" err="1"/>
              <a:t>conferences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F8E4B9-DF7E-DAE1-3A83-7A42AD69E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i="0" dirty="0">
                <a:effectLst/>
              </a:rPr>
              <a:t>March</a:t>
            </a:r>
            <a:r>
              <a:rPr lang="fr-FR" i="0" dirty="0">
                <a:effectLst/>
              </a:rPr>
              <a:t> 2026, </a:t>
            </a:r>
            <a:r>
              <a:rPr lang="pl-PL" i="0" dirty="0">
                <a:effectLst/>
              </a:rPr>
              <a:t>„</a:t>
            </a:r>
            <a:r>
              <a:rPr lang="fr-FR" i="0" dirty="0">
                <a:effectLst/>
              </a:rPr>
              <a:t>Pour qui traduire? Qui pour traduire?</a:t>
            </a:r>
            <a:r>
              <a:rPr lang="pl-PL" i="0" dirty="0">
                <a:effectLst/>
              </a:rPr>
              <a:t>”</a:t>
            </a:r>
            <a:endParaRPr lang="fr-FR" i="0" dirty="0">
              <a:effectLst/>
            </a:endParaRPr>
          </a:p>
          <a:p>
            <a:r>
              <a:rPr lang="pl-PL" dirty="0"/>
              <a:t>May 2025, „</a:t>
            </a:r>
            <a:r>
              <a:rPr lang="fr-FR" dirty="0"/>
              <a:t>Outils et méthodes pour l’enseignement des langues </a:t>
            </a:r>
            <a:r>
              <a:rPr lang="fr-FR" dirty="0" err="1"/>
              <a:t>MoDiMEs</a:t>
            </a:r>
            <a:r>
              <a:rPr lang="fr-FR" dirty="0"/>
              <a:t> en milieu universitaire</a:t>
            </a:r>
            <a:r>
              <a:rPr lang="pl-PL" dirty="0"/>
              <a:t>”</a:t>
            </a:r>
          </a:p>
          <a:p>
            <a:r>
              <a:rPr lang="pl-PL" i="0" dirty="0" err="1">
                <a:effectLst/>
              </a:rPr>
              <a:t>November</a:t>
            </a:r>
            <a:r>
              <a:rPr lang="fr-FR" i="0" dirty="0">
                <a:effectLst/>
              </a:rPr>
              <a:t> 2023, </a:t>
            </a:r>
            <a:r>
              <a:rPr lang="pl-PL" i="0" dirty="0">
                <a:effectLst/>
              </a:rPr>
              <a:t>„</a:t>
            </a:r>
            <a:r>
              <a:rPr lang="fr-FR" i="0" dirty="0">
                <a:effectLst/>
              </a:rPr>
              <a:t>Le monde des Lumières – perspectives de recherches interdisciplinaires francophones</a:t>
            </a:r>
            <a:r>
              <a:rPr lang="pl-PL" i="0" dirty="0">
                <a:effectLst/>
              </a:rPr>
              <a:t>”</a:t>
            </a:r>
            <a:endParaRPr lang="fr-FR" i="0" dirty="0">
              <a:effectLst/>
            </a:endParaRPr>
          </a:p>
          <a:p>
            <a:r>
              <a:rPr lang="pl-PL" dirty="0" err="1"/>
              <a:t>October</a:t>
            </a:r>
            <a:r>
              <a:rPr lang="pl-PL" dirty="0"/>
              <a:t> 2023, „</a:t>
            </a:r>
            <a:r>
              <a:rPr lang="fr-FR" dirty="0"/>
              <a:t>De quelles voix sommes-nous fait.es ?</a:t>
            </a:r>
            <a:r>
              <a:rPr lang="pl-PL" dirty="0"/>
              <a:t> </a:t>
            </a:r>
            <a:r>
              <a:rPr lang="fr-FR" dirty="0"/>
              <a:t>Oralités et discours rapportés</a:t>
            </a:r>
            <a:r>
              <a:rPr lang="pl-PL" dirty="0"/>
              <a:t>. </a:t>
            </a:r>
            <a:r>
              <a:rPr lang="fr-FR" dirty="0"/>
              <a:t>Histoire, formes et pratiques</a:t>
            </a:r>
            <a:r>
              <a:rPr lang="pl-PL" dirty="0"/>
              <a:t>”</a:t>
            </a:r>
          </a:p>
          <a:p>
            <a:r>
              <a:rPr lang="pl-PL" dirty="0" err="1"/>
              <a:t>December</a:t>
            </a:r>
            <a:r>
              <a:rPr lang="pl-PL" dirty="0"/>
              <a:t> 2022, „</a:t>
            </a:r>
            <a:r>
              <a:rPr lang="es-ES" dirty="0"/>
              <a:t>L</a:t>
            </a:r>
            <a:r>
              <a:rPr lang="pl-PL" dirty="0"/>
              <a:t>a </a:t>
            </a:r>
            <a:r>
              <a:rPr lang="pl-PL" dirty="0" err="1"/>
              <a:t>experiencia</a:t>
            </a:r>
            <a:r>
              <a:rPr lang="pl-PL" dirty="0"/>
              <a:t> </a:t>
            </a:r>
            <a:r>
              <a:rPr lang="pl-PL" dirty="0" err="1"/>
              <a:t>mística</a:t>
            </a:r>
            <a:r>
              <a:rPr lang="pl-PL" dirty="0"/>
              <a:t> en la </a:t>
            </a:r>
            <a:r>
              <a:rPr lang="pl-PL" dirty="0" err="1"/>
              <a:t>cultura</a:t>
            </a:r>
            <a:r>
              <a:rPr lang="pl-PL" dirty="0"/>
              <a:t> y la </a:t>
            </a:r>
            <a:r>
              <a:rPr lang="pl-PL" dirty="0" err="1"/>
              <a:t>ciencia</a:t>
            </a:r>
            <a:r>
              <a:rPr lang="pl-PL" dirty="0"/>
              <a:t>”</a:t>
            </a:r>
          </a:p>
          <a:p>
            <a:r>
              <a:rPr lang="pl-PL" i="0" dirty="0" err="1">
                <a:effectLst/>
              </a:rPr>
              <a:t>October</a:t>
            </a:r>
            <a:r>
              <a:rPr lang="fr-FR" i="0" dirty="0">
                <a:effectLst/>
              </a:rPr>
              <a:t> 2022, </a:t>
            </a:r>
            <a:r>
              <a:rPr lang="pl-PL" i="0" dirty="0">
                <a:effectLst/>
              </a:rPr>
              <a:t>„</a:t>
            </a:r>
            <a:r>
              <a:rPr lang="fr-FR" i="0" dirty="0">
                <a:effectLst/>
              </a:rPr>
              <a:t>Les survivances et les racines de Molière</a:t>
            </a:r>
            <a:r>
              <a:rPr lang="pl-PL" i="0" dirty="0">
                <a:effectLst/>
              </a:rPr>
              <a:t>”</a:t>
            </a:r>
            <a:endParaRPr lang="fr-FR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2856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E3C80CC-CACE-CC19-3FC9-9A461887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6116"/>
            <a:ext cx="5251316" cy="1807305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for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attention</a:t>
            </a:r>
            <a:r>
              <a:rPr lang="pl-PL" dirty="0"/>
              <a:t>!</a:t>
            </a:r>
            <a:br>
              <a:rPr lang="pl-PL" dirty="0"/>
            </a:br>
            <a:br>
              <a:rPr lang="pl-PL" dirty="0"/>
            </a:br>
            <a:r>
              <a:rPr lang="pl-PL" dirty="0"/>
              <a:t>Dziękuję za uwagę!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1C22A7-80FA-5F42-BA72-CF6B3F50D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2627"/>
            <a:ext cx="4619621" cy="29723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3000" dirty="0"/>
              <a:t>Imię Nazwisko</a:t>
            </a:r>
          </a:p>
          <a:p>
            <a:pPr marL="0" indent="0">
              <a:buNone/>
            </a:pPr>
            <a:r>
              <a:rPr lang="pl-PL" sz="2400" dirty="0"/>
              <a:t>imię.nazwisko@uwr.edu.pl</a:t>
            </a:r>
          </a:p>
        </p:txBody>
      </p:sp>
      <p:pic>
        <p:nvPicPr>
          <p:cNvPr id="5" name="Obraz 4" descr="Obraz zawierający na wolnym powietrzu, niebo, rzeźba, fontanna&#10;&#10;Zawartość wygenerowana przez AI może być niepoprawna.">
            <a:extLst>
              <a:ext uri="{FF2B5EF4-FFF2-40B4-BE49-F238E27FC236}">
                <a16:creationId xmlns:a16="http://schemas.microsoft.com/office/drawing/2014/main" id="{157C32E5-8459-1F05-0A12-88A0D0133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" r="1" b="10574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9364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A7E9E-B153-9E93-D427-744A96D640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5730"/>
          <a:stretch>
            <a:fillRect/>
          </a:stretch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4FB8F6C-C8F7-60F8-173F-AE77561B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Faculty of Languages, Literatures and Cultures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FF946F52-65DF-3878-22D8-00599BC3CC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18000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8604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9D6953-EAD0-C999-8237-225E7D67F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5" y="288404"/>
            <a:ext cx="7170656" cy="977442"/>
          </a:xfrm>
        </p:spPr>
        <p:txBody>
          <a:bodyPr anchor="ctr">
            <a:normAutofit/>
          </a:bodyPr>
          <a:lstStyle/>
          <a:p>
            <a:pPr algn="l"/>
            <a:r>
              <a:rPr lang="pl-PL" sz="4000">
                <a:solidFill>
                  <a:srgbClr val="FFFFFF"/>
                </a:solidFill>
              </a:rPr>
              <a:t>Institute of Romance Studies</a:t>
            </a:r>
          </a:p>
        </p:txBody>
      </p:sp>
      <p:pic>
        <p:nvPicPr>
          <p:cNvPr id="7" name="Obraz 6" descr="Obraz zawierający budynek, Sztukateria, na wolnym powietrzu, fasada&#10;&#10;Zawartość wygenerowana przez AI może być niepoprawna.">
            <a:extLst>
              <a:ext uri="{FF2B5EF4-FFF2-40B4-BE49-F238E27FC236}">
                <a16:creationId xmlns:a16="http://schemas.microsoft.com/office/drawing/2014/main" id="{732FF9BA-3B4A-DED2-1095-0144570AC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2"/>
          <a:stretch>
            <a:fillRect/>
          </a:stretch>
        </p:blipFill>
        <p:spPr>
          <a:xfrm>
            <a:off x="4359227" y="2007703"/>
            <a:ext cx="3473545" cy="3968549"/>
          </a:xfrm>
          <a:prstGeom prst="rect">
            <a:avLst/>
          </a:prstGeom>
        </p:spPr>
      </p:pic>
      <p:pic>
        <p:nvPicPr>
          <p:cNvPr id="5" name="Obraz 4" descr="Obraz zawierający budynek, na wolnym powietrzu, okno, fasada&#10;&#10;Zawartość wygenerowana przez AI może być niepoprawna.">
            <a:extLst>
              <a:ext uri="{FF2B5EF4-FFF2-40B4-BE49-F238E27FC236}">
                <a16:creationId xmlns:a16="http://schemas.microsoft.com/office/drawing/2014/main" id="{D9BBFE49-83DC-224C-04A5-EF4222A29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4" r="-2" b="-2"/>
          <a:stretch>
            <a:fillRect/>
          </a:stretch>
        </p:blipFill>
        <p:spPr>
          <a:xfrm>
            <a:off x="693801" y="2007703"/>
            <a:ext cx="3447458" cy="3968549"/>
          </a:xfrm>
          <a:prstGeom prst="rect">
            <a:avLst/>
          </a:prstGeom>
        </p:spPr>
      </p:pic>
      <p:pic>
        <p:nvPicPr>
          <p:cNvPr id="9" name="Obraz 8" descr="Obraz zawierający na wolnym powietrzu, budynek, okno, chmura&#10;&#10;Zawartość wygenerowana przez AI może być niepoprawna.">
            <a:extLst>
              <a:ext uri="{FF2B5EF4-FFF2-40B4-BE49-F238E27FC236}">
                <a16:creationId xmlns:a16="http://schemas.microsoft.com/office/drawing/2014/main" id="{5A95DA15-1756-1B49-0CEE-7A7528E50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0" r="12806"/>
          <a:stretch>
            <a:fillRect/>
          </a:stretch>
        </p:blipFill>
        <p:spPr>
          <a:xfrm>
            <a:off x="8050740" y="2007704"/>
            <a:ext cx="3473485" cy="396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9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2D0D58C-0B4A-DAC4-8B83-37C45FBBC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pl-PL" sz="4000" dirty="0" err="1">
                <a:solidFill>
                  <a:srgbClr val="FFFFFF"/>
                </a:solidFill>
              </a:rPr>
              <a:t>Structure</a:t>
            </a:r>
            <a:r>
              <a:rPr lang="pl-PL" sz="4000" dirty="0">
                <a:solidFill>
                  <a:srgbClr val="FFFFFF"/>
                </a:solidFill>
              </a:rPr>
              <a:t> of the </a:t>
            </a:r>
            <a:r>
              <a:rPr lang="pl-PL" sz="4000" dirty="0" err="1">
                <a:solidFill>
                  <a:srgbClr val="FFFFFF"/>
                </a:solidFill>
              </a:rPr>
              <a:t>Institute</a:t>
            </a:r>
            <a:endParaRPr lang="pl-PL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072E40F3-C99D-9963-E96A-621565D021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69133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6148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46B2246-2FBE-2727-4BC4-229CC6EC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pl-PL" sz="4000">
                <a:solidFill>
                  <a:srgbClr val="FFFFFF"/>
                </a:solidFill>
              </a:rPr>
              <a:t>Students	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6FDBD863-06DF-44E2-B507-9B1C97340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400707"/>
              </p:ext>
            </p:extLst>
          </p:nvPr>
        </p:nvGraphicFramePr>
        <p:xfrm>
          <a:off x="329938" y="2273574"/>
          <a:ext cx="11755225" cy="445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3618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4591A7E-6D2B-A0D9-CCF4-AF08E177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438"/>
            <a:ext cx="10515600" cy="1325563"/>
          </a:xfrm>
        </p:spPr>
        <p:txBody>
          <a:bodyPr>
            <a:normAutofit/>
          </a:bodyPr>
          <a:lstStyle/>
          <a:p>
            <a:r>
              <a:rPr lang="pl-PL" dirty="0" err="1"/>
              <a:t>Main</a:t>
            </a:r>
            <a:r>
              <a:rPr lang="pl-PL" dirty="0"/>
              <a:t> </a:t>
            </a:r>
            <a:r>
              <a:rPr lang="pl-PL" dirty="0" err="1"/>
              <a:t>research</a:t>
            </a:r>
            <a:r>
              <a:rPr lang="pl-PL" dirty="0"/>
              <a:t> </a:t>
            </a:r>
            <a:r>
              <a:rPr lang="pl-PL" dirty="0" err="1"/>
              <a:t>areas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E5B623-CC1E-6E44-B4AB-398DBCA6A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0747"/>
            <a:ext cx="5401734" cy="4705972"/>
          </a:xfrm>
        </p:spPr>
        <p:txBody>
          <a:bodyPr>
            <a:noAutofit/>
          </a:bodyPr>
          <a:lstStyle/>
          <a:p>
            <a:r>
              <a:rPr lang="pl-PL" sz="2000" b="1" dirty="0" err="1"/>
              <a:t>Literature</a:t>
            </a:r>
            <a:r>
              <a:rPr lang="pl-PL" sz="2000" b="1" dirty="0"/>
              <a:t> and </a:t>
            </a:r>
            <a:r>
              <a:rPr lang="pl-PL" sz="2000" b="1" dirty="0" err="1"/>
              <a:t>Culture</a:t>
            </a:r>
            <a:r>
              <a:rPr lang="pl-PL" sz="2000" b="1" dirty="0"/>
              <a:t> </a:t>
            </a:r>
            <a:r>
              <a:rPr lang="pl-PL" sz="2000" b="1" dirty="0" err="1"/>
              <a:t>Studies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	- </a:t>
            </a:r>
            <a:r>
              <a:rPr lang="pl-PL" sz="2000" dirty="0" err="1"/>
              <a:t>History</a:t>
            </a:r>
            <a:r>
              <a:rPr lang="pl-PL" sz="2000" dirty="0"/>
              <a:t> of </a:t>
            </a:r>
            <a:r>
              <a:rPr lang="pl-PL" sz="2000" dirty="0" err="1"/>
              <a:t>Theatre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	- </a:t>
            </a:r>
            <a:r>
              <a:rPr lang="pl-PL" sz="2000" dirty="0" err="1"/>
              <a:t>History</a:t>
            </a:r>
            <a:r>
              <a:rPr lang="pl-PL" sz="2000" dirty="0"/>
              <a:t> of </a:t>
            </a:r>
            <a:r>
              <a:rPr lang="pl-PL" sz="2000" dirty="0" err="1"/>
              <a:t>European</a:t>
            </a:r>
            <a:r>
              <a:rPr lang="pl-PL" sz="2000" dirty="0"/>
              <a:t> </a:t>
            </a:r>
            <a:r>
              <a:rPr lang="pl-PL" sz="2000" dirty="0" err="1"/>
              <a:t>Thought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	- </a:t>
            </a:r>
            <a:r>
              <a:rPr lang="pl-PL" sz="2000" dirty="0" err="1"/>
              <a:t>Children’s</a:t>
            </a:r>
            <a:r>
              <a:rPr lang="pl-PL" sz="2000" dirty="0"/>
              <a:t> and Young </a:t>
            </a:r>
            <a:r>
              <a:rPr lang="pl-PL" sz="2000" dirty="0" err="1"/>
              <a:t>Adults</a:t>
            </a:r>
            <a:r>
              <a:rPr lang="pl-PL" sz="2000" dirty="0"/>
              <a:t>’ 	</a:t>
            </a:r>
            <a:r>
              <a:rPr lang="pl-PL" sz="2000" dirty="0" err="1"/>
              <a:t>Literature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	- Modern </a:t>
            </a:r>
            <a:r>
              <a:rPr lang="pl-PL" sz="2000" dirty="0" err="1"/>
              <a:t>Literature</a:t>
            </a:r>
            <a:r>
              <a:rPr lang="pl-PL" sz="2000" dirty="0"/>
              <a:t> (</a:t>
            </a:r>
            <a:r>
              <a:rPr lang="pl-PL" sz="2000" dirty="0" err="1"/>
              <a:t>Sociopoetics</a:t>
            </a:r>
            <a:r>
              <a:rPr lang="pl-PL" sz="2000" dirty="0"/>
              <a:t>, 	</a:t>
            </a:r>
            <a:r>
              <a:rPr lang="pl-PL" sz="2000" dirty="0" err="1"/>
              <a:t>Ecocritics</a:t>
            </a:r>
            <a:r>
              <a:rPr lang="pl-PL" sz="2000" dirty="0"/>
              <a:t>, </a:t>
            </a:r>
            <a:r>
              <a:rPr lang="pl-PL" sz="2000" dirty="0" err="1"/>
              <a:t>Gender</a:t>
            </a:r>
            <a:r>
              <a:rPr lang="pl-PL" sz="2000" dirty="0"/>
              <a:t> &amp; Queer </a:t>
            </a:r>
            <a:r>
              <a:rPr lang="pl-PL" sz="2000" dirty="0" err="1"/>
              <a:t>Studies</a:t>
            </a:r>
            <a:r>
              <a:rPr lang="pl-PL" sz="2000" dirty="0"/>
              <a:t>)</a:t>
            </a:r>
          </a:p>
          <a:p>
            <a:pPr marL="0" indent="0">
              <a:buNone/>
            </a:pPr>
            <a:endParaRPr lang="pl-PL" sz="2000" dirty="0"/>
          </a:p>
          <a:p>
            <a:r>
              <a:rPr lang="pl-PL" sz="2000" b="1" dirty="0" err="1"/>
              <a:t>Linguistics</a:t>
            </a:r>
            <a:endParaRPr lang="pl-PL" sz="2000" b="1" dirty="0"/>
          </a:p>
          <a:p>
            <a:pPr marL="0" indent="0">
              <a:buNone/>
            </a:pPr>
            <a:r>
              <a:rPr lang="pl-PL" sz="2000" dirty="0"/>
              <a:t>	- Press </a:t>
            </a:r>
            <a:r>
              <a:rPr lang="pl-PL" sz="2000" dirty="0" err="1"/>
              <a:t>Discourse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	- </a:t>
            </a:r>
            <a:r>
              <a:rPr lang="pl-PL" sz="2000" dirty="0" err="1"/>
              <a:t>Generative</a:t>
            </a:r>
            <a:r>
              <a:rPr lang="pl-PL" sz="2000" dirty="0"/>
              <a:t> </a:t>
            </a:r>
            <a:r>
              <a:rPr lang="pl-PL" sz="2000" dirty="0" err="1"/>
              <a:t>Linguistics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	- </a:t>
            </a:r>
            <a:r>
              <a:rPr lang="pl-PL" sz="2000" dirty="0" err="1"/>
              <a:t>Intercultural</a:t>
            </a:r>
            <a:r>
              <a:rPr lang="pl-PL" sz="2000" dirty="0"/>
              <a:t> </a:t>
            </a:r>
            <a:r>
              <a:rPr lang="pl-PL" sz="2000" dirty="0" err="1"/>
              <a:t>Communication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	- </a:t>
            </a:r>
            <a:r>
              <a:rPr lang="pl-PL" sz="2000" dirty="0" err="1"/>
              <a:t>Ethnolinguistics</a:t>
            </a: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endParaRPr lang="pl-PL" sz="20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EC9403F-43DD-F58C-71EF-878946066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477" y="1530624"/>
            <a:ext cx="5401734" cy="4705972"/>
          </a:xfrm>
        </p:spPr>
        <p:txBody>
          <a:bodyPr>
            <a:normAutofit/>
          </a:bodyPr>
          <a:lstStyle/>
          <a:p>
            <a:r>
              <a:rPr lang="pl-PL" sz="2000" b="1" dirty="0" err="1"/>
              <a:t>Didactics</a:t>
            </a:r>
            <a:endParaRPr lang="pl-PL" sz="2000" b="1" dirty="0"/>
          </a:p>
          <a:p>
            <a:pPr marL="0" indent="0">
              <a:buNone/>
            </a:pPr>
            <a:r>
              <a:rPr lang="pl-PL" sz="2000" dirty="0"/>
              <a:t>	- </a:t>
            </a:r>
            <a:r>
              <a:rPr lang="pl-PL" sz="2000" dirty="0" err="1"/>
              <a:t>Informal</a:t>
            </a:r>
            <a:r>
              <a:rPr lang="pl-PL" sz="2000" dirty="0"/>
              <a:t> Learning </a:t>
            </a:r>
            <a:r>
              <a:rPr lang="pl-PL" sz="2000" dirty="0" err="1"/>
              <a:t>Techniques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	- Modern </a:t>
            </a:r>
            <a:r>
              <a:rPr lang="pl-PL" sz="2000" dirty="0" err="1"/>
              <a:t>Didactics</a:t>
            </a:r>
            <a:r>
              <a:rPr lang="pl-PL" sz="2000" dirty="0"/>
              <a:t> of RL</a:t>
            </a:r>
          </a:p>
          <a:p>
            <a:pPr marL="0" indent="0">
              <a:buNone/>
            </a:pPr>
            <a:r>
              <a:rPr lang="pl-PL" sz="2000" dirty="0"/>
              <a:t>	- </a:t>
            </a:r>
            <a:r>
              <a:rPr lang="pl-PL" sz="2000" dirty="0" err="1"/>
              <a:t>Plurilingualism</a:t>
            </a:r>
            <a:r>
              <a:rPr lang="pl-PL" sz="2000" dirty="0"/>
              <a:t> in </a:t>
            </a:r>
            <a:r>
              <a:rPr lang="pl-PL" sz="2000" dirty="0" err="1"/>
              <a:t>Didactics</a:t>
            </a: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r>
              <a:rPr lang="pl-PL" sz="2000" b="1" dirty="0" err="1"/>
              <a:t>Translation</a:t>
            </a:r>
            <a:r>
              <a:rPr lang="pl-PL" sz="2000" b="1" dirty="0"/>
              <a:t> </a:t>
            </a:r>
            <a:r>
              <a:rPr lang="pl-PL" sz="2000" b="1" dirty="0" err="1"/>
              <a:t>Studies</a:t>
            </a:r>
            <a:endParaRPr lang="pl-PL" sz="2000" b="1" dirty="0"/>
          </a:p>
          <a:p>
            <a:pPr marL="0" indent="0">
              <a:buNone/>
            </a:pPr>
            <a:r>
              <a:rPr lang="pl-PL" sz="2000" dirty="0"/>
              <a:t>	- </a:t>
            </a:r>
            <a:r>
              <a:rPr lang="pl-PL" sz="2000" dirty="0" err="1"/>
              <a:t>Terminology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	- </a:t>
            </a:r>
            <a:r>
              <a:rPr lang="pl-PL" sz="2000" dirty="0" err="1"/>
              <a:t>Audiovisual</a:t>
            </a:r>
            <a:r>
              <a:rPr lang="pl-PL" sz="2000" dirty="0"/>
              <a:t> </a:t>
            </a:r>
            <a:r>
              <a:rPr lang="pl-PL" sz="2000" dirty="0" err="1"/>
              <a:t>Translation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	- </a:t>
            </a:r>
            <a:r>
              <a:rPr lang="pl-PL" sz="2000" dirty="0" err="1"/>
              <a:t>Comparative</a:t>
            </a:r>
            <a:r>
              <a:rPr lang="pl-PL" sz="2000" dirty="0"/>
              <a:t> </a:t>
            </a:r>
            <a:r>
              <a:rPr lang="pl-PL" sz="2000" dirty="0" err="1"/>
              <a:t>Lexicography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	- </a:t>
            </a:r>
            <a:r>
              <a:rPr lang="pl-PL" sz="2000" dirty="0" err="1"/>
              <a:t>Social</a:t>
            </a:r>
            <a:r>
              <a:rPr lang="pl-PL" sz="2000" dirty="0"/>
              <a:t> and </a:t>
            </a:r>
            <a:r>
              <a:rPr lang="pl-PL" sz="2000" dirty="0" err="1"/>
              <a:t>Political</a:t>
            </a:r>
            <a:r>
              <a:rPr lang="pl-PL" sz="2000" dirty="0"/>
              <a:t> </a:t>
            </a:r>
            <a:r>
              <a:rPr lang="pl-PL" sz="2000" dirty="0" err="1"/>
              <a:t>Aspects</a:t>
            </a:r>
            <a:r>
              <a:rPr lang="pl-PL" sz="2000" dirty="0"/>
              <a:t> of 	</a:t>
            </a:r>
            <a:r>
              <a:rPr lang="pl-PL" sz="2000" dirty="0" err="1"/>
              <a:t>Translation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	- </a:t>
            </a:r>
            <a:r>
              <a:rPr lang="pl-PL" sz="2000" dirty="0" err="1"/>
              <a:t>Theory</a:t>
            </a:r>
            <a:r>
              <a:rPr lang="pl-PL" sz="2000" dirty="0"/>
              <a:t> of </a:t>
            </a:r>
            <a:r>
              <a:rPr lang="pl-PL" sz="2000" dirty="0" err="1"/>
              <a:t>Translation</a:t>
            </a: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438340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152352-1272-E43A-D0C8-17AEF6EF3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5500"/>
          </a:xfrm>
        </p:spPr>
        <p:txBody>
          <a:bodyPr/>
          <a:lstStyle/>
          <a:p>
            <a:pPr algn="ctr"/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Reviews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63AF572-1081-A40E-B8F1-C23D70B77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90626"/>
            <a:ext cx="5181600" cy="4986337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err="1"/>
              <a:t>Romanica</a:t>
            </a:r>
            <a:r>
              <a:rPr lang="pl-PL" dirty="0"/>
              <a:t> </a:t>
            </a:r>
            <a:r>
              <a:rPr lang="pl-PL" dirty="0" err="1"/>
              <a:t>Wratislaviensia</a:t>
            </a: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2628706-27DC-F1AD-77DB-50F3DE2E0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0626"/>
            <a:ext cx="5181600" cy="4986337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err="1"/>
              <a:t>Estudios</a:t>
            </a:r>
            <a:r>
              <a:rPr lang="pl-PL" dirty="0"/>
              <a:t> </a:t>
            </a:r>
            <a:r>
              <a:rPr lang="pl-PL" dirty="0" err="1"/>
              <a:t>Hispánicos</a:t>
            </a: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FE691C1-6265-33AA-94D7-C6D4DCE8D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199" y="1894788"/>
            <a:ext cx="3190207" cy="450165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B3648CC-03FA-06D4-4489-19DB0C3C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095" y="1894786"/>
            <a:ext cx="3199706" cy="45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66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AE3FB-8165-DABB-4A16-6B3A78FB0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7F2972-A97D-9D0E-DBA5-CAC7709A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Autofit/>
          </a:bodyPr>
          <a:lstStyle/>
          <a:p>
            <a:pPr algn="ctr"/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Reviews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78D6217-5347-72A9-8072-1CBBF7199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71575"/>
            <a:ext cx="5181600" cy="500538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Italica </a:t>
            </a:r>
            <a:r>
              <a:rPr lang="pl-PL" dirty="0" err="1"/>
              <a:t>Wratislaviensia</a:t>
            </a: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54D6417F-6BA9-EAEE-1F5A-12F3BCE88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71575"/>
            <a:ext cx="5181600" cy="500538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Orbis </a:t>
            </a:r>
            <a:r>
              <a:rPr lang="pl-PL" dirty="0" err="1"/>
              <a:t>Linguarum</a:t>
            </a: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CC29897-F3CF-A368-0941-85E6187DD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904" y="1838172"/>
            <a:ext cx="2948036" cy="450071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4506240-3EF1-E3E1-A7AA-665A18496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860" y="1838172"/>
            <a:ext cx="3155774" cy="44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8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B2AFFCD2-98CA-3FEC-804E-080CFBD4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924" y="515953"/>
            <a:ext cx="6238876" cy="1325563"/>
          </a:xfrm>
        </p:spPr>
        <p:txBody>
          <a:bodyPr/>
          <a:lstStyle/>
          <a:p>
            <a:r>
              <a:rPr lang="pl-PL" dirty="0"/>
              <a:t>New </a:t>
            </a:r>
            <a:r>
              <a:rPr lang="pl-PL" dirty="0" err="1"/>
              <a:t>Brepols</a:t>
            </a:r>
            <a:r>
              <a:rPr lang="pl-PL" dirty="0"/>
              <a:t> Series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99CD70B-6C86-0A59-8F43-31B7C690D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925" y="2141537"/>
            <a:ext cx="6238875" cy="4351338"/>
          </a:xfrm>
        </p:spPr>
        <p:txBody>
          <a:bodyPr/>
          <a:lstStyle/>
          <a:p>
            <a:pPr marL="0" indent="0">
              <a:buNone/>
            </a:pPr>
            <a:r>
              <a:rPr lang="fr-FR" i="1" dirty="0"/>
              <a:t>Études comparées en littérature </a:t>
            </a:r>
            <a:endParaRPr lang="pl-PL" i="1" dirty="0"/>
          </a:p>
          <a:p>
            <a:pPr marL="0" indent="0">
              <a:buNone/>
            </a:pPr>
            <a:r>
              <a:rPr lang="fr-FR" i="1" dirty="0"/>
              <a:t>et théâtre européens</a:t>
            </a:r>
            <a:r>
              <a:rPr lang="pl-PL" i="1" dirty="0"/>
              <a:t>.</a:t>
            </a:r>
            <a:r>
              <a:rPr lang="fr-FR" i="1" dirty="0"/>
              <a:t> </a:t>
            </a:r>
            <a:endParaRPr lang="pl-PL" i="1" dirty="0"/>
          </a:p>
          <a:p>
            <a:pPr marL="0" indent="0">
              <a:buNone/>
            </a:pPr>
            <a:r>
              <a:rPr lang="fr-FR" sz="2400" i="1" dirty="0"/>
              <a:t>Perspectives de l'Europe Centrale</a:t>
            </a:r>
            <a:endParaRPr lang="pl-PL" sz="2400" i="1" dirty="0"/>
          </a:p>
          <a:p>
            <a:pPr marL="0" indent="0">
              <a:buNone/>
            </a:pPr>
            <a:r>
              <a:rPr lang="fr-FR" i="1" dirty="0"/>
              <a:t> </a:t>
            </a:r>
            <a:endParaRPr lang="pl-PL" i="1" dirty="0"/>
          </a:p>
          <a:p>
            <a:pPr marL="0" indent="0">
              <a:buNone/>
            </a:pPr>
            <a:r>
              <a:rPr lang="fr-FR" i="1" dirty="0"/>
              <a:t>Comparative </a:t>
            </a:r>
            <a:r>
              <a:rPr lang="fr-FR" i="1" dirty="0" err="1"/>
              <a:t>Studies</a:t>
            </a:r>
            <a:r>
              <a:rPr lang="fr-FR" i="1" dirty="0"/>
              <a:t> </a:t>
            </a:r>
            <a:endParaRPr lang="pl-PL" i="1" dirty="0"/>
          </a:p>
          <a:p>
            <a:pPr marL="0" indent="0">
              <a:buNone/>
            </a:pPr>
            <a:r>
              <a:rPr lang="fr-FR" i="1" dirty="0"/>
              <a:t>in </a:t>
            </a:r>
            <a:r>
              <a:rPr lang="fr-FR" i="1" dirty="0" err="1"/>
              <a:t>European</a:t>
            </a:r>
            <a:r>
              <a:rPr lang="fr-FR" i="1" dirty="0"/>
              <a:t> </a:t>
            </a:r>
            <a:r>
              <a:rPr lang="fr-FR" i="1" dirty="0" err="1"/>
              <a:t>Literature</a:t>
            </a:r>
            <a:r>
              <a:rPr lang="fr-FR" i="1" dirty="0"/>
              <a:t> and Drama</a:t>
            </a:r>
            <a:r>
              <a:rPr lang="pl-PL" i="1" dirty="0"/>
              <a:t>.</a:t>
            </a:r>
          </a:p>
          <a:p>
            <a:pPr marL="0" indent="0">
              <a:buNone/>
            </a:pPr>
            <a:r>
              <a:rPr lang="fr-FR" sz="2400" i="1" dirty="0"/>
              <a:t>Central </a:t>
            </a:r>
            <a:r>
              <a:rPr lang="fr-FR" sz="2400" i="1" dirty="0" err="1"/>
              <a:t>European</a:t>
            </a:r>
            <a:r>
              <a:rPr lang="fr-FR" sz="2400" i="1" dirty="0"/>
              <a:t> Perspectives</a:t>
            </a:r>
          </a:p>
          <a:p>
            <a:pPr marL="0" indent="0">
              <a:buNone/>
            </a:pPr>
            <a:endParaRPr lang="pl-PL" i="1" dirty="0"/>
          </a:p>
          <a:p>
            <a:pPr marL="0" indent="0">
              <a:buNone/>
            </a:pPr>
            <a:endParaRPr lang="fr-FR" i="1" dirty="0"/>
          </a:p>
          <a:p>
            <a:pPr marL="0" indent="0">
              <a:buNone/>
            </a:pPr>
            <a:endParaRPr lang="pl-PL" i="1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040392C-0897-B2FE-33F0-20A89843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50" y="822368"/>
            <a:ext cx="3611577" cy="48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3177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458</Words>
  <Application>Microsoft Office PowerPoint</Application>
  <PresentationFormat>Panoramiczny</PresentationFormat>
  <Paragraphs>77</Paragraphs>
  <Slides>11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Motyw pakietu Office</vt:lpstr>
      <vt:lpstr>Prezentacja programu PowerPoint</vt:lpstr>
      <vt:lpstr>Faculty of Languages, Literatures and Cultures</vt:lpstr>
      <vt:lpstr>Institute of Romance Studies</vt:lpstr>
      <vt:lpstr>Structure of the Institute</vt:lpstr>
      <vt:lpstr>Students </vt:lpstr>
      <vt:lpstr>Main research areas</vt:lpstr>
      <vt:lpstr>Our Reviews</vt:lpstr>
      <vt:lpstr>Our Reviews</vt:lpstr>
      <vt:lpstr>New Brepols Series</vt:lpstr>
      <vt:lpstr>Last international conferences</vt:lpstr>
      <vt:lpstr>Thank you for your attention!  Dziękuję za uwagę!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Tomasz Wysłobocki</dc:creator>
  <cp:lastModifiedBy>Tomasz Wysłobocki</cp:lastModifiedBy>
  <cp:revision>13</cp:revision>
  <dcterms:created xsi:type="dcterms:W3CDTF">2025-10-26T12:46:46Z</dcterms:created>
  <dcterms:modified xsi:type="dcterms:W3CDTF">2025-11-04T07:48:12Z</dcterms:modified>
</cp:coreProperties>
</file>